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fferencebetween.net/miscellaneous/sports-miscellaneous/difference-between-esports-and-sport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fferencebetween.net/miscellaneous/sports-miscellaneous/difference-between-esports-and-sport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fferencebetween.net/miscellaneous/sports-miscellaneous/difference-between-esports-and-sport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7" name="Shape 4407"/>
        <p:cNvGrpSpPr/>
        <p:nvPr/>
      </p:nvGrpSpPr>
      <p:grpSpPr>
        <a:xfrm>
          <a:off x="0" y="0"/>
          <a:ext cx="0" cy="0"/>
          <a:chOff x="0" y="0"/>
          <a:chExt cx="0" cy="0"/>
        </a:xfrm>
      </p:grpSpPr>
      <p:sp>
        <p:nvSpPr>
          <p:cNvPr id="4408" name="Google Shape;4408;ge682a894dd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9" name="Google Shape;4409;ge682a894d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7" name="Shape 4557"/>
        <p:cNvGrpSpPr/>
        <p:nvPr/>
      </p:nvGrpSpPr>
      <p:grpSpPr>
        <a:xfrm>
          <a:off x="0" y="0"/>
          <a:ext cx="0" cy="0"/>
          <a:chOff x="0" y="0"/>
          <a:chExt cx="0" cy="0"/>
        </a:xfrm>
      </p:grpSpPr>
      <p:sp>
        <p:nvSpPr>
          <p:cNvPr id="4558" name="Google Shape;4558;ga14ccdbe42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59" name="Google Shape;4559;ga14ccdbe4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Esports grew in the same structure, but contrary to Traditional Sports, esports grew from the top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ton of people play video games, but until recent technological improvements as well as shifting cultural norms, competition was reserved for the top. It’s started to move down, which has helped create a $37B video game market and $1.1B esports market.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thing is, the players who can play at those top three levels only represent a tiny portion of the 103 Million North American social gamers. The rest of us are left to organize in the chaotic ways my friends I do as I showed you at the beginning.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social gamer isn’t looking for something competitive and isn’t trying to win $1000 bucks by proving their the best. They want to be social, they want to spend time with friends doing something they love - not too far off me playing rec league soccer to spend time with my friends - just for esports, and it just needs to be organized.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Especially when you compare esports size to that of traditional sports, it is entirely evident that no one has quite yet figured out how to monetize this massive opportunity.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worked in sports &amp; esports venture capital before this, and we looked for companies that could fill this need.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timing was perfect, but we couldn’t find a solution. So we left our jobs to build 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1" name="Shape 4611"/>
        <p:cNvGrpSpPr/>
        <p:nvPr/>
      </p:nvGrpSpPr>
      <p:grpSpPr>
        <a:xfrm>
          <a:off x="0" y="0"/>
          <a:ext cx="0" cy="0"/>
          <a:chOff x="0" y="0"/>
          <a:chExt cx="0" cy="0"/>
        </a:xfrm>
      </p:grpSpPr>
      <p:sp>
        <p:nvSpPr>
          <p:cNvPr id="4612" name="Google Shape;4612;ga14ccdbe42_0_44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13" name="Google Shape;4613;ga14ccdbe42_0_4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Beyond being heroes, these organizations use our software because we deliver them value in at least one of three ways: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An amenity that acts as an engagement tool, for recruitment and retention tools (like Duke and SNHU)</a:t>
            </a:r>
            <a:endParaRPr/>
          </a:p>
          <a:p>
            <a:pPr indent="-298450" lvl="0" marL="457200" rtl="0" algn="l">
              <a:spcBef>
                <a:spcPts val="0"/>
              </a:spcBef>
              <a:spcAft>
                <a:spcPts val="0"/>
              </a:spcAft>
              <a:buSzPts val="1100"/>
              <a:buAutoNum type="arabicPeriod"/>
            </a:pPr>
            <a:r>
              <a:rPr lang="en"/>
              <a:t>A new revenue stream that can bring in capital from league registrations (like Dallas Parks &amp; Rec or SportsMonster Adult Social Club)</a:t>
            </a:r>
            <a:endParaRPr/>
          </a:p>
          <a:p>
            <a:pPr indent="-298450" lvl="0" marL="457200" rtl="0" algn="l">
              <a:spcBef>
                <a:spcPts val="0"/>
              </a:spcBef>
              <a:spcAft>
                <a:spcPts val="0"/>
              </a:spcAft>
              <a:buSzPts val="1100"/>
              <a:buAutoNum type="arabicPeriod"/>
            </a:pPr>
            <a:r>
              <a:rPr lang="en"/>
              <a:t>As a data collection tool to learn more about their community (like MLSE and the Toronto fanbase)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0" name="Shape 4630"/>
        <p:cNvGrpSpPr/>
        <p:nvPr/>
      </p:nvGrpSpPr>
      <p:grpSpPr>
        <a:xfrm>
          <a:off x="0" y="0"/>
          <a:ext cx="0" cy="0"/>
          <a:chOff x="0" y="0"/>
          <a:chExt cx="0" cy="0"/>
        </a:xfrm>
      </p:grpSpPr>
      <p:sp>
        <p:nvSpPr>
          <p:cNvPr id="4631" name="Google Shape;4631;ga14ccdbe42_0_88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2" name="Google Shape;4632;ga14ccdbe42_0_8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Beyond being heroes, these organizations use our software because we deliver them value in at least one of three ways: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An amenity that acts as an engagement tool, for recruitment and retention tools (like Duke and SNHU)</a:t>
            </a:r>
            <a:endParaRPr/>
          </a:p>
          <a:p>
            <a:pPr indent="-298450" lvl="0" marL="457200" rtl="0" algn="l">
              <a:spcBef>
                <a:spcPts val="0"/>
              </a:spcBef>
              <a:spcAft>
                <a:spcPts val="0"/>
              </a:spcAft>
              <a:buSzPts val="1100"/>
              <a:buAutoNum type="arabicPeriod"/>
            </a:pPr>
            <a:r>
              <a:rPr lang="en"/>
              <a:t>A new revenue stream that can bring in capital from league registrations (like Dallas Parks &amp; Rec or SportsMonster Adult Social Club)</a:t>
            </a:r>
            <a:endParaRPr/>
          </a:p>
          <a:p>
            <a:pPr indent="-298450" lvl="0" marL="457200" rtl="0" algn="l">
              <a:spcBef>
                <a:spcPts val="0"/>
              </a:spcBef>
              <a:spcAft>
                <a:spcPts val="0"/>
              </a:spcAft>
              <a:buSzPts val="1100"/>
              <a:buAutoNum type="arabicPeriod"/>
            </a:pPr>
            <a:r>
              <a:rPr lang="en"/>
              <a:t>As a data collection tool to learn more about their community (like MLSE and the Toronto fanbase)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4" name="Shape 4644"/>
        <p:cNvGrpSpPr/>
        <p:nvPr/>
      </p:nvGrpSpPr>
      <p:grpSpPr>
        <a:xfrm>
          <a:off x="0" y="0"/>
          <a:ext cx="0" cy="0"/>
          <a:chOff x="0" y="0"/>
          <a:chExt cx="0" cy="0"/>
        </a:xfrm>
      </p:grpSpPr>
      <p:sp>
        <p:nvSpPr>
          <p:cNvPr id="4645" name="Google Shape;4645;gbed1b9bae4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6" name="Google Shape;4646;gbed1b9bae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https://www.missioncontrol.gg/mission-control-blog-posts/why-video-games-arent-bad-for-you</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8" name="Shape 4658"/>
        <p:cNvGrpSpPr/>
        <p:nvPr/>
      </p:nvGrpSpPr>
      <p:grpSpPr>
        <a:xfrm>
          <a:off x="0" y="0"/>
          <a:ext cx="0" cy="0"/>
          <a:chOff x="0" y="0"/>
          <a:chExt cx="0" cy="0"/>
        </a:xfrm>
      </p:grpSpPr>
      <p:sp>
        <p:nvSpPr>
          <p:cNvPr id="4659" name="Google Shape;4659;g985d6cbe3d_1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60" name="Google Shape;4660;g985d6cbe3d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0D43"/>
                </a:solidFill>
              </a:rPr>
              <a:t>A lot of gaming has happened during our beta</a:t>
            </a:r>
            <a:endParaRPr>
              <a:solidFill>
                <a:srgbClr val="170D43"/>
              </a:solidFill>
            </a:endParaRPr>
          </a:p>
          <a:p>
            <a:pPr indent="-298450" lvl="0" marL="457200" rtl="0" algn="l">
              <a:spcBef>
                <a:spcPts val="0"/>
              </a:spcBef>
              <a:spcAft>
                <a:spcPts val="0"/>
              </a:spcAft>
              <a:buClr>
                <a:srgbClr val="170D43"/>
              </a:buClr>
              <a:buSzPts val="1100"/>
              <a:buChar char="-"/>
            </a:pPr>
            <a:r>
              <a:rPr lang="en">
                <a:solidFill>
                  <a:srgbClr val="170D43"/>
                </a:solidFill>
              </a:rPr>
              <a:t>13,000+ games </a:t>
            </a:r>
            <a:endParaRPr>
              <a:solidFill>
                <a:srgbClr val="170D43"/>
              </a:solidFill>
            </a:endParaRPr>
          </a:p>
          <a:p>
            <a:pPr indent="-298450" lvl="0" marL="457200" rtl="0" algn="l">
              <a:spcBef>
                <a:spcPts val="0"/>
              </a:spcBef>
              <a:spcAft>
                <a:spcPts val="0"/>
              </a:spcAft>
              <a:buClr>
                <a:srgbClr val="170D43"/>
              </a:buClr>
              <a:buSzPts val="1100"/>
              <a:buChar char="-"/>
            </a:pPr>
            <a:r>
              <a:rPr lang="en">
                <a:solidFill>
                  <a:srgbClr val="170D43"/>
                </a:solidFill>
              </a:rPr>
              <a:t>500+ leagues on Mission Control. </a:t>
            </a:r>
            <a:endParaRPr>
              <a:solidFill>
                <a:srgbClr val="170D43"/>
              </a:solidFill>
            </a:endParaRPr>
          </a:p>
          <a:p>
            <a:pPr indent="-298450" lvl="0" marL="457200" rtl="0" algn="l">
              <a:spcBef>
                <a:spcPts val="0"/>
              </a:spcBef>
              <a:spcAft>
                <a:spcPts val="0"/>
              </a:spcAft>
              <a:buClr>
                <a:srgbClr val="170D43"/>
              </a:buClr>
              <a:buSzPts val="1100"/>
              <a:buChar char="-"/>
            </a:pPr>
            <a:r>
              <a:rPr lang="en">
                <a:solidFill>
                  <a:srgbClr val="170D43"/>
                </a:solidFill>
              </a:rPr>
              <a:t>And the players love it. </a:t>
            </a:r>
            <a:endParaRPr>
              <a:solidFill>
                <a:srgbClr val="170D43"/>
              </a:solidFill>
            </a:endParaRPr>
          </a:p>
          <a:p>
            <a:pPr indent="-298450" lvl="0" marL="457200" rtl="0" algn="l">
              <a:spcBef>
                <a:spcPts val="0"/>
              </a:spcBef>
              <a:spcAft>
                <a:spcPts val="0"/>
              </a:spcAft>
              <a:buClr>
                <a:srgbClr val="170D43"/>
              </a:buClr>
              <a:buSzPts val="1100"/>
              <a:buChar char="-"/>
            </a:pPr>
            <a:r>
              <a:rPr lang="en">
                <a:solidFill>
                  <a:srgbClr val="170D43"/>
                </a:solidFill>
              </a:rPr>
              <a:t>88% are likely or greater to come back and play with Mission Control again</a:t>
            </a:r>
            <a:endParaRPr>
              <a:solidFill>
                <a:srgbClr val="170D43"/>
              </a:solidFill>
            </a:endParaRPr>
          </a:p>
          <a:p>
            <a:pPr indent="-298450" lvl="0" marL="457200" rtl="0" algn="l">
              <a:spcBef>
                <a:spcPts val="0"/>
              </a:spcBef>
              <a:spcAft>
                <a:spcPts val="0"/>
              </a:spcAft>
              <a:buClr>
                <a:srgbClr val="170D43"/>
              </a:buClr>
              <a:buSzPts val="1100"/>
              <a:buChar char="-"/>
            </a:pPr>
            <a:r>
              <a:rPr lang="en">
                <a:solidFill>
                  <a:srgbClr val="170D43"/>
                </a:solidFill>
              </a:rPr>
              <a:t>Orgs are reaching new people </a:t>
            </a:r>
            <a:endParaRPr>
              <a:solidFill>
                <a:srgbClr val="170D43"/>
              </a:solidFill>
            </a:endParaRPr>
          </a:p>
          <a:p>
            <a:pPr indent="-298450" lvl="0" marL="457200" rtl="0" algn="l">
              <a:spcBef>
                <a:spcPts val="0"/>
              </a:spcBef>
              <a:spcAft>
                <a:spcPts val="0"/>
              </a:spcAft>
              <a:buClr>
                <a:srgbClr val="170D43"/>
              </a:buClr>
              <a:buSzPts val="1100"/>
              <a:buChar char="-"/>
            </a:pPr>
            <a:r>
              <a:rPr lang="en">
                <a:solidFill>
                  <a:srgbClr val="170D43"/>
                </a:solidFill>
              </a:rPr>
              <a:t>48% of our players have never previously participated in rec sports at their organization before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2" name="Shape 4682"/>
        <p:cNvGrpSpPr/>
        <p:nvPr/>
      </p:nvGrpSpPr>
      <p:grpSpPr>
        <a:xfrm>
          <a:off x="0" y="0"/>
          <a:ext cx="0" cy="0"/>
          <a:chOff x="0" y="0"/>
          <a:chExt cx="0" cy="0"/>
        </a:xfrm>
      </p:grpSpPr>
      <p:sp>
        <p:nvSpPr>
          <p:cNvPr id="4683" name="Google Shape;4683;ge682a894dd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84" name="Google Shape;4684;ge682a894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9" name="Shape 4689"/>
        <p:cNvGrpSpPr/>
        <p:nvPr/>
      </p:nvGrpSpPr>
      <p:grpSpPr>
        <a:xfrm>
          <a:off x="0" y="0"/>
          <a:ext cx="0" cy="0"/>
          <a:chOff x="0" y="0"/>
          <a:chExt cx="0" cy="0"/>
        </a:xfrm>
      </p:grpSpPr>
      <p:sp>
        <p:nvSpPr>
          <p:cNvPr id="4690" name="Google Shape;4690;gdd1bb4d93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1" name="Google Shape;4691;gdd1bb4d93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7" name="Shape 4717"/>
        <p:cNvGrpSpPr/>
        <p:nvPr/>
      </p:nvGrpSpPr>
      <p:grpSpPr>
        <a:xfrm>
          <a:off x="0" y="0"/>
          <a:ext cx="0" cy="0"/>
          <a:chOff x="0" y="0"/>
          <a:chExt cx="0" cy="0"/>
        </a:xfrm>
      </p:grpSpPr>
      <p:sp>
        <p:nvSpPr>
          <p:cNvPr id="4718" name="Google Shape;4718;ge682a894dd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9" name="Google Shape;4719;ge682a894d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5" name="Shape 4415"/>
        <p:cNvGrpSpPr/>
        <p:nvPr/>
      </p:nvGrpSpPr>
      <p:grpSpPr>
        <a:xfrm>
          <a:off x="0" y="0"/>
          <a:ext cx="0" cy="0"/>
          <a:chOff x="0" y="0"/>
          <a:chExt cx="0" cy="0"/>
        </a:xfrm>
      </p:grpSpPr>
      <p:sp>
        <p:nvSpPr>
          <p:cNvPr id="4416" name="Google Shape;4416;gdd1bb4d9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7" name="Google Shape;4417;gdd1bb4d9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Welcome to Mission Control 101’s webinar… A few introductions and notes before we start.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the team. Daniel Herz, Maia Delkamiller and myself make up the sales and partnerships team at Mission Control. You’ve likely chatted with one of us before today, and our inboxes are open for ongoing support after the webinar, too. They are also here today and they’ll be monitoring the chat to answer and bring up questions during the webinar.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Speaking of the chat… a quick tour of the platform. To the right of my face is the general chat - we’d love for you let us know where you’re joining from! Throw your name and organization in there...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Below my face… this is where the questions go - NOT in the chat. Put any questions you have down there and we will answer them as we go, or in the Q&amp;A at the end. You’ll also see our poll down there - we’d love to see feedback here to make sure we’re tailoring this conversation as well as we can - To start, It’s a simple question - what’s your experience with esports/gaming. We’ll put up another poll or two along the way as well, so keep your ears open.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9" name="Shape 4429"/>
        <p:cNvGrpSpPr/>
        <p:nvPr/>
      </p:nvGrpSpPr>
      <p:grpSpPr>
        <a:xfrm>
          <a:off x="0" y="0"/>
          <a:ext cx="0" cy="0"/>
          <a:chOff x="0" y="0"/>
          <a:chExt cx="0" cy="0"/>
        </a:xfrm>
      </p:grpSpPr>
      <p:sp>
        <p:nvSpPr>
          <p:cNvPr id="4430" name="Google Shape;4430;gdd1bb4d93a_0_4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1" name="Google Shape;4431;gdd1bb4d93a_0_4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today’s demo, we’ll touch on these 5 pieces.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Why Mission Control was created</a:t>
            </a:r>
            <a:endParaRPr/>
          </a:p>
          <a:p>
            <a:pPr indent="-298450" lvl="0" marL="457200" rtl="0" algn="l">
              <a:spcBef>
                <a:spcPts val="0"/>
              </a:spcBef>
              <a:spcAft>
                <a:spcPts val="0"/>
              </a:spcAft>
              <a:buSzPts val="1100"/>
              <a:buChar char="-"/>
            </a:pPr>
            <a:r>
              <a:rPr lang="en"/>
              <a:t>Demo of the platform</a:t>
            </a:r>
            <a:endParaRPr/>
          </a:p>
          <a:p>
            <a:pPr indent="-298450" lvl="0" marL="457200" rtl="0" algn="l">
              <a:spcBef>
                <a:spcPts val="0"/>
              </a:spcBef>
              <a:spcAft>
                <a:spcPts val="0"/>
              </a:spcAft>
              <a:buSzPts val="1100"/>
              <a:buChar char="-"/>
            </a:pPr>
            <a:r>
              <a:rPr lang="en"/>
              <a:t>3 Reasons organizations choose Mission Control</a:t>
            </a:r>
            <a:endParaRPr/>
          </a:p>
          <a:p>
            <a:pPr indent="-298450" lvl="0" marL="457200" rtl="0" algn="l">
              <a:spcBef>
                <a:spcPts val="0"/>
              </a:spcBef>
              <a:spcAft>
                <a:spcPts val="0"/>
              </a:spcAft>
              <a:buSzPts val="1100"/>
              <a:buChar char="-"/>
            </a:pPr>
            <a:r>
              <a:rPr lang="en"/>
              <a:t>How to get started</a:t>
            </a:r>
            <a:endParaRPr/>
          </a:p>
          <a:p>
            <a:pPr indent="-298450" lvl="0" marL="457200" rtl="0" algn="l">
              <a:spcBef>
                <a:spcPts val="0"/>
              </a:spcBef>
              <a:spcAft>
                <a:spcPts val="0"/>
              </a:spcAft>
              <a:buSzPts val="1100"/>
              <a:buChar char="-"/>
            </a:pPr>
            <a:r>
              <a:rPr lang="en"/>
              <a:t>And we’ll wrap it all up with Q&amp;A</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5" name="Shape 4455"/>
        <p:cNvGrpSpPr/>
        <p:nvPr/>
      </p:nvGrpSpPr>
      <p:grpSpPr>
        <a:xfrm>
          <a:off x="0" y="0"/>
          <a:ext cx="0" cy="0"/>
          <a:chOff x="0" y="0"/>
          <a:chExt cx="0" cy="0"/>
        </a:xfrm>
      </p:grpSpPr>
      <p:sp>
        <p:nvSpPr>
          <p:cNvPr id="4456" name="Google Shape;4456;ga458e36419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57" name="Google Shape;4457;ga458e3641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Mission Control specific numbers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7" name="Shape 4487"/>
        <p:cNvGrpSpPr/>
        <p:nvPr/>
      </p:nvGrpSpPr>
      <p:grpSpPr>
        <a:xfrm>
          <a:off x="0" y="0"/>
          <a:ext cx="0" cy="0"/>
          <a:chOff x="0" y="0"/>
          <a:chExt cx="0" cy="0"/>
        </a:xfrm>
      </p:grpSpPr>
      <p:sp>
        <p:nvSpPr>
          <p:cNvPr id="4488" name="Google Shape;4488;gbc7a3c623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9" name="Google Shape;4489;gbc7a3c623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 notes and talking points from here: </a:t>
            </a:r>
            <a:r>
              <a:rPr lang="en" u="sng">
                <a:solidFill>
                  <a:schemeClr val="hlink"/>
                </a:solidFill>
                <a:hlinkClick r:id="rId2"/>
              </a:rPr>
              <a:t>http://www.differencebetween.net/miscellaneous/sports-miscellaneous/difference-between-esports-and-sports/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214 million stat as tie in to next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4" name="Shape 4494"/>
        <p:cNvGrpSpPr/>
        <p:nvPr/>
      </p:nvGrpSpPr>
      <p:grpSpPr>
        <a:xfrm>
          <a:off x="0" y="0"/>
          <a:ext cx="0" cy="0"/>
          <a:chOff x="0" y="0"/>
          <a:chExt cx="0" cy="0"/>
        </a:xfrm>
      </p:grpSpPr>
      <p:sp>
        <p:nvSpPr>
          <p:cNvPr id="4495" name="Google Shape;4495;gbc7a3c623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6" name="Google Shape;4496;gbc7a3c623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 notes and talking points from here: </a:t>
            </a:r>
            <a:r>
              <a:rPr lang="en" u="sng">
                <a:solidFill>
                  <a:schemeClr val="hlink"/>
                </a:solidFill>
                <a:hlinkClick r:id="rId2"/>
              </a:rPr>
              <a:t>http://www.differencebetween.net/miscellaneous/sports-miscellaneous/difference-between-esports-and-sports/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214 million stat as tie in to next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0" name="Shape 4500"/>
        <p:cNvGrpSpPr/>
        <p:nvPr/>
      </p:nvGrpSpPr>
      <p:grpSpPr>
        <a:xfrm>
          <a:off x="0" y="0"/>
          <a:ext cx="0" cy="0"/>
          <a:chOff x="0" y="0"/>
          <a:chExt cx="0" cy="0"/>
        </a:xfrm>
      </p:grpSpPr>
      <p:sp>
        <p:nvSpPr>
          <p:cNvPr id="4501" name="Google Shape;4501;gbc7a3c62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2" name="Google Shape;4502;gbc7a3c62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 notes and talking points from here: </a:t>
            </a:r>
            <a:r>
              <a:rPr lang="en" u="sng">
                <a:solidFill>
                  <a:schemeClr val="hlink"/>
                </a:solidFill>
                <a:hlinkClick r:id="rId2"/>
              </a:rPr>
              <a:t>http://www.differencebetween.net/miscellaneous/sports-miscellaneous/difference-between-esports-and-sports/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214 million stat as tie in to next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7" name="Shape 4507"/>
        <p:cNvGrpSpPr/>
        <p:nvPr/>
      </p:nvGrpSpPr>
      <p:grpSpPr>
        <a:xfrm>
          <a:off x="0" y="0"/>
          <a:ext cx="0" cy="0"/>
          <a:chOff x="0" y="0"/>
          <a:chExt cx="0" cy="0"/>
        </a:xfrm>
      </p:grpSpPr>
      <p:sp>
        <p:nvSpPr>
          <p:cNvPr id="4508" name="Google Shape;4508;gbed1b9bae4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09" name="Google Shape;4509;gbed1b9bae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4" name="Shape 4514"/>
        <p:cNvGrpSpPr/>
        <p:nvPr/>
      </p:nvGrpSpPr>
      <p:grpSpPr>
        <a:xfrm>
          <a:off x="0" y="0"/>
          <a:ext cx="0" cy="0"/>
          <a:chOff x="0" y="0"/>
          <a:chExt cx="0" cy="0"/>
        </a:xfrm>
      </p:grpSpPr>
      <p:sp>
        <p:nvSpPr>
          <p:cNvPr id="4515" name="Google Shape;4515;ga14ccdbe4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6" name="Google Shape;4516;ga14ccdbe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comparison, 67 Million people in North America play team-based sports. I am also one of these people, playing organized rec league soccer as a way to spend time with friends on Thursday nights.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traditional sports, this is where play started. It grew from local competition to higher levels of play.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while the market is two/thirds the size by count of people, it commands an impressive $122B in sales across sports equipment and recreation centers in North America.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it’s stagnating. And esports is just getting started.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1"/>
        </a:solid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762000" y="696425"/>
            <a:ext cx="53967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rgbClr val="80BFB7"/>
              </a:buClr>
              <a:buSzPts val="6000"/>
              <a:buNone/>
              <a:defRPr sz="6000">
                <a:solidFill>
                  <a:srgbClr val="80BFB7"/>
                </a:solidFill>
              </a:defRPr>
            </a:lvl2pPr>
            <a:lvl3pPr lvl="2" rtl="0">
              <a:spcBef>
                <a:spcPts val="0"/>
              </a:spcBef>
              <a:spcAft>
                <a:spcPts val="0"/>
              </a:spcAft>
              <a:buClr>
                <a:srgbClr val="80BFB7"/>
              </a:buClr>
              <a:buSzPts val="6000"/>
              <a:buNone/>
              <a:defRPr sz="6000">
                <a:solidFill>
                  <a:srgbClr val="80BFB7"/>
                </a:solidFill>
              </a:defRPr>
            </a:lvl3pPr>
            <a:lvl4pPr lvl="3" rtl="0">
              <a:spcBef>
                <a:spcPts val="0"/>
              </a:spcBef>
              <a:spcAft>
                <a:spcPts val="0"/>
              </a:spcAft>
              <a:buClr>
                <a:srgbClr val="80BFB7"/>
              </a:buClr>
              <a:buSzPts val="6000"/>
              <a:buNone/>
              <a:defRPr sz="6000">
                <a:solidFill>
                  <a:srgbClr val="80BFB7"/>
                </a:solidFill>
              </a:defRPr>
            </a:lvl4pPr>
            <a:lvl5pPr lvl="4" rtl="0">
              <a:spcBef>
                <a:spcPts val="0"/>
              </a:spcBef>
              <a:spcAft>
                <a:spcPts val="0"/>
              </a:spcAft>
              <a:buClr>
                <a:srgbClr val="80BFB7"/>
              </a:buClr>
              <a:buSzPts val="6000"/>
              <a:buNone/>
              <a:defRPr sz="6000">
                <a:solidFill>
                  <a:srgbClr val="80BFB7"/>
                </a:solidFill>
              </a:defRPr>
            </a:lvl5pPr>
            <a:lvl6pPr lvl="5" rtl="0">
              <a:spcBef>
                <a:spcPts val="0"/>
              </a:spcBef>
              <a:spcAft>
                <a:spcPts val="0"/>
              </a:spcAft>
              <a:buClr>
                <a:srgbClr val="80BFB7"/>
              </a:buClr>
              <a:buSzPts val="6000"/>
              <a:buNone/>
              <a:defRPr sz="6000">
                <a:solidFill>
                  <a:srgbClr val="80BFB7"/>
                </a:solidFill>
              </a:defRPr>
            </a:lvl6pPr>
            <a:lvl7pPr lvl="6" rtl="0">
              <a:spcBef>
                <a:spcPts val="0"/>
              </a:spcBef>
              <a:spcAft>
                <a:spcPts val="0"/>
              </a:spcAft>
              <a:buClr>
                <a:srgbClr val="80BFB7"/>
              </a:buClr>
              <a:buSzPts val="6000"/>
              <a:buNone/>
              <a:defRPr sz="6000">
                <a:solidFill>
                  <a:srgbClr val="80BFB7"/>
                </a:solidFill>
              </a:defRPr>
            </a:lvl7pPr>
            <a:lvl8pPr lvl="7" rtl="0">
              <a:spcBef>
                <a:spcPts val="0"/>
              </a:spcBef>
              <a:spcAft>
                <a:spcPts val="0"/>
              </a:spcAft>
              <a:buClr>
                <a:srgbClr val="80BFB7"/>
              </a:buClr>
              <a:buSzPts val="6000"/>
              <a:buNone/>
              <a:defRPr sz="6000">
                <a:solidFill>
                  <a:srgbClr val="80BFB7"/>
                </a:solidFill>
              </a:defRPr>
            </a:lvl8pPr>
            <a:lvl9pPr lvl="8" rtl="0">
              <a:spcBef>
                <a:spcPts val="0"/>
              </a:spcBef>
              <a:spcAft>
                <a:spcPts val="0"/>
              </a:spcAft>
              <a:buClr>
                <a:srgbClr val="80BFB7"/>
              </a:buClr>
              <a:buSzPts val="6000"/>
              <a:buNone/>
              <a:defRPr sz="6000">
                <a:solidFill>
                  <a:srgbClr val="80BFB7"/>
                </a:solidFill>
              </a:defRPr>
            </a:lvl9pPr>
          </a:lstStyle>
          <a:p/>
        </p:txBody>
      </p:sp>
      <p:grpSp>
        <p:nvGrpSpPr>
          <p:cNvPr id="55" name="Google Shape;55;p14"/>
          <p:cNvGrpSpPr/>
          <p:nvPr/>
        </p:nvGrpSpPr>
        <p:grpSpPr>
          <a:xfrm rot="10800000">
            <a:off x="8705367" y="28698"/>
            <a:ext cx="410132" cy="5086302"/>
            <a:chOff x="836200" y="238125"/>
            <a:chExt cx="422425" cy="5238750"/>
          </a:xfrm>
        </p:grpSpPr>
        <p:sp>
          <p:nvSpPr>
            <p:cNvPr id="56" name="Google Shape;56;p14"/>
            <p:cNvSpPr/>
            <p:nvPr/>
          </p:nvSpPr>
          <p:spPr>
            <a:xfrm>
              <a:off x="836200" y="2381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836200" y="38862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836200" y="53912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836200" y="6896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836200" y="8401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836200" y="9906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836200" y="11411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836200" y="129170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836200" y="14422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36200" y="15927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836200" y="174322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36200" y="18937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836200" y="20442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836200" y="21947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36200" y="23452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836200" y="24957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36200" y="26462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836200" y="27968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836200" y="29473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836200" y="30978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836200" y="32483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836200" y="33988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836200" y="35493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836200" y="36998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836200" y="38503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836200" y="40008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836200" y="41514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836200" y="430190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836200" y="44524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836200" y="46029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836200" y="47534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836200" y="49039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836200" y="505445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836200" y="52049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836200" y="53554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986700" y="38862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986700" y="539125"/>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986700" y="8401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986700" y="11411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986700" y="1291700"/>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986700" y="174322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986700" y="189372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986700" y="21947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986700" y="234527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986700" y="24957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986700" y="2796800"/>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986700" y="2947300"/>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986700" y="30978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986700" y="35493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986700" y="369987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986700" y="385037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986700" y="4151400"/>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986700" y="430190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986700" y="44524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986700" y="460292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986700" y="49039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986700" y="5054450"/>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986700" y="53554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1137200" y="2381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1137200" y="53912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1137200" y="9906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1137200" y="11411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1137200" y="14422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1137200" y="159270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1137200" y="21947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1137200" y="23452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1137200" y="24957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1137200" y="264627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1137200" y="294730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1137200" y="32483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1137200" y="33988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1137200" y="36998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1137200" y="38503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1137200" y="400087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1137200" y="41514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1137200" y="46029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1137200" y="47534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1137200" y="505445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1137200" y="52049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1137200" y="53554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14"/>
          <p:cNvGrpSpPr/>
          <p:nvPr/>
        </p:nvGrpSpPr>
        <p:grpSpPr>
          <a:xfrm rot="10800000">
            <a:off x="6659535" y="28698"/>
            <a:ext cx="2309844" cy="5086302"/>
            <a:chOff x="986700" y="238125"/>
            <a:chExt cx="2379075" cy="5238750"/>
          </a:xfrm>
        </p:grpSpPr>
        <p:sp>
          <p:nvSpPr>
            <p:cNvPr id="137" name="Google Shape;137;p14"/>
            <p:cNvSpPr/>
            <p:nvPr/>
          </p:nvSpPr>
          <p:spPr>
            <a:xfrm>
              <a:off x="986700" y="2381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986700" y="6896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986700" y="9906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986700" y="14422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986700" y="159270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9867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986700" y="264627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986700" y="32483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986700" y="33988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986700" y="400087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986700" y="47534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9867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1137200"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p:nvPr/>
          </p:nvSpPr>
          <p:spPr>
            <a:xfrm>
              <a:off x="1137200" y="6896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1137200" y="8401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1137200"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1137200" y="17432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1137200" y="18937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1137200"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p:nvPr/>
          </p:nvSpPr>
          <p:spPr>
            <a:xfrm>
              <a:off x="1137200"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1137200"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1137200"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1137200"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1137200" y="44524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1137200" y="49039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a:off x="1287725"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128772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128772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1287725" y="11411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128772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128772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p:nvPr/>
          </p:nvSpPr>
          <p:spPr>
            <a:xfrm>
              <a:off x="128772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128772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128772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p:nvPr/>
          </p:nvSpPr>
          <p:spPr>
            <a:xfrm>
              <a:off x="128772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128772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a:off x="128772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128772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128772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a:off x="1287725" y="40008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128772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128772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128772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128772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128772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1438225" y="2381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143822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1438225"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1438225" y="8401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143822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143822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143822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1438225"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143822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1438225"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143822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143822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
            <p:cNvSpPr/>
            <p:nvPr/>
          </p:nvSpPr>
          <p:spPr>
            <a:xfrm>
              <a:off x="143822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a:off x="143822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1438225"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a:off x="1438225"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a:off x="143822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1438225"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143822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143822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1438225"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1438225"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p:nvPr/>
          </p:nvSpPr>
          <p:spPr>
            <a:xfrm>
              <a:off x="143822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143822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143822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p:nvPr/>
          </p:nvSpPr>
          <p:spPr>
            <a:xfrm>
              <a:off x="143822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1438225" y="47534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143822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143822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1438225"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
            <p:cNvSpPr/>
            <p:nvPr/>
          </p:nvSpPr>
          <p:spPr>
            <a:xfrm>
              <a:off x="1438225" y="53554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p:nvPr/>
          </p:nvSpPr>
          <p:spPr>
            <a:xfrm>
              <a:off x="1588750"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
            <p:cNvSpPr/>
            <p:nvPr/>
          </p:nvSpPr>
          <p:spPr>
            <a:xfrm>
              <a:off x="1588750" y="8401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
            <p:cNvSpPr/>
            <p:nvPr/>
          </p:nvSpPr>
          <p:spPr>
            <a:xfrm>
              <a:off x="1588750"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
            <p:cNvSpPr/>
            <p:nvPr/>
          </p:nvSpPr>
          <p:spPr>
            <a:xfrm>
              <a:off x="1588750"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a:off x="1588750"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
            <p:cNvSpPr/>
            <p:nvPr/>
          </p:nvSpPr>
          <p:spPr>
            <a:xfrm>
              <a:off x="1588750"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
            <p:cNvSpPr/>
            <p:nvPr/>
          </p:nvSpPr>
          <p:spPr>
            <a:xfrm>
              <a:off x="1588750"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p:nvPr/>
          </p:nvSpPr>
          <p:spPr>
            <a:xfrm>
              <a:off x="15887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p:nvPr/>
          </p:nvSpPr>
          <p:spPr>
            <a:xfrm>
              <a:off x="1588750"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4"/>
            <p:cNvSpPr/>
            <p:nvPr/>
          </p:nvSpPr>
          <p:spPr>
            <a:xfrm>
              <a:off x="1588750"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
            <p:cNvSpPr/>
            <p:nvPr/>
          </p:nvSpPr>
          <p:spPr>
            <a:xfrm>
              <a:off x="15887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1588750"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a:off x="1588750"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a:off x="1588750"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a:off x="15887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a:off x="1588750"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a:off x="1588750"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1588750"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a:off x="15887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a:off x="1739250" y="2381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a:off x="1739250" y="8401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p:nvPr/>
          </p:nvSpPr>
          <p:spPr>
            <a:xfrm>
              <a:off x="17392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17392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a:off x="1739250"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a:off x="1739250"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17392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a:off x="17392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1739250"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17392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p:nvPr/>
          </p:nvSpPr>
          <p:spPr>
            <a:xfrm>
              <a:off x="1739250" y="53554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1889750"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1889750" y="8401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p:nvPr/>
          </p:nvSpPr>
          <p:spPr>
            <a:xfrm>
              <a:off x="1889750" y="33988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1889750" y="46029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1889750"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p:nvPr/>
          </p:nvSpPr>
          <p:spPr>
            <a:xfrm>
              <a:off x="2040275" y="6896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2040275" y="18937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p:nvPr/>
          </p:nvSpPr>
          <p:spPr>
            <a:xfrm>
              <a:off x="2040275"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p:nvPr/>
          </p:nvSpPr>
          <p:spPr>
            <a:xfrm>
              <a:off x="21907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2341300" y="47534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264232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264232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a:off x="3244350"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14"/>
          <p:cNvGrpSpPr/>
          <p:nvPr/>
        </p:nvGrpSpPr>
        <p:grpSpPr>
          <a:xfrm rot="10800000">
            <a:off x="6367294" y="28698"/>
            <a:ext cx="2017554" cy="5086302"/>
            <a:chOff x="1588750" y="238125"/>
            <a:chExt cx="2078025" cy="5238750"/>
          </a:xfrm>
        </p:grpSpPr>
        <p:sp>
          <p:nvSpPr>
            <p:cNvPr id="257" name="Google Shape;257;p14"/>
            <p:cNvSpPr/>
            <p:nvPr/>
          </p:nvSpPr>
          <p:spPr>
            <a:xfrm>
              <a:off x="1588750"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1588750"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1588750" y="26462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1588750" y="40008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1588750" y="47534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1588750"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1739250" y="53912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1739250" y="129170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1739250" y="27968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1739250" y="33988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1739250"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1739250" y="430190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1739250" y="52049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188975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188975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188975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a:off x="188975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p:nvPr/>
          </p:nvSpPr>
          <p:spPr>
            <a:xfrm>
              <a:off x="188975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4"/>
            <p:cNvSpPr/>
            <p:nvPr/>
          </p:nvSpPr>
          <p:spPr>
            <a:xfrm>
              <a:off x="188975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p:nvPr/>
          </p:nvSpPr>
          <p:spPr>
            <a:xfrm>
              <a:off x="188975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a:off x="188975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188975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p:nvPr/>
          </p:nvSpPr>
          <p:spPr>
            <a:xfrm>
              <a:off x="188975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p:nvPr/>
          </p:nvSpPr>
          <p:spPr>
            <a:xfrm>
              <a:off x="188975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a:off x="188975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188975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
            <p:cNvSpPr/>
            <p:nvPr/>
          </p:nvSpPr>
          <p:spPr>
            <a:xfrm>
              <a:off x="188975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188975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p:nvPr/>
          </p:nvSpPr>
          <p:spPr>
            <a:xfrm>
              <a:off x="188975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
            <p:cNvSpPr/>
            <p:nvPr/>
          </p:nvSpPr>
          <p:spPr>
            <a:xfrm>
              <a:off x="188975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p:nvPr/>
          </p:nvSpPr>
          <p:spPr>
            <a:xfrm>
              <a:off x="188975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4"/>
            <p:cNvSpPr/>
            <p:nvPr/>
          </p:nvSpPr>
          <p:spPr>
            <a:xfrm>
              <a:off x="188975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p:nvPr/>
          </p:nvSpPr>
          <p:spPr>
            <a:xfrm>
              <a:off x="2040275" y="3886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204027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
            <p:cNvSpPr/>
            <p:nvPr/>
          </p:nvSpPr>
          <p:spPr>
            <a:xfrm>
              <a:off x="2040275" y="129170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p:nvPr/>
          </p:nvSpPr>
          <p:spPr>
            <a:xfrm>
              <a:off x="204027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2040275" y="17432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p:nvPr/>
          </p:nvSpPr>
          <p:spPr>
            <a:xfrm>
              <a:off x="2040275" y="20442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
            <p:cNvSpPr/>
            <p:nvPr/>
          </p:nvSpPr>
          <p:spPr>
            <a:xfrm>
              <a:off x="204027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
            <p:cNvSpPr/>
            <p:nvPr/>
          </p:nvSpPr>
          <p:spPr>
            <a:xfrm>
              <a:off x="204027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p:nvPr/>
          </p:nvSpPr>
          <p:spPr>
            <a:xfrm>
              <a:off x="2040275" y="30978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4"/>
            <p:cNvSpPr/>
            <p:nvPr/>
          </p:nvSpPr>
          <p:spPr>
            <a:xfrm>
              <a:off x="204027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
            <p:cNvSpPr/>
            <p:nvPr/>
          </p:nvSpPr>
          <p:spPr>
            <a:xfrm>
              <a:off x="2040275" y="35493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
            <p:cNvSpPr/>
            <p:nvPr/>
          </p:nvSpPr>
          <p:spPr>
            <a:xfrm>
              <a:off x="204027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p:nvPr/>
          </p:nvSpPr>
          <p:spPr>
            <a:xfrm>
              <a:off x="204027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
            <p:cNvSpPr/>
            <p:nvPr/>
          </p:nvSpPr>
          <p:spPr>
            <a:xfrm>
              <a:off x="204027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p:nvPr/>
          </p:nvSpPr>
          <p:spPr>
            <a:xfrm>
              <a:off x="2040275" y="430190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
            <p:cNvSpPr/>
            <p:nvPr/>
          </p:nvSpPr>
          <p:spPr>
            <a:xfrm>
              <a:off x="2040275" y="44524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p:nvPr/>
          </p:nvSpPr>
          <p:spPr>
            <a:xfrm>
              <a:off x="2040275" y="49039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p:nvPr/>
          </p:nvSpPr>
          <p:spPr>
            <a:xfrm>
              <a:off x="204027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p:nvPr/>
          </p:nvSpPr>
          <p:spPr>
            <a:xfrm>
              <a:off x="204027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p:nvPr/>
          </p:nvSpPr>
          <p:spPr>
            <a:xfrm>
              <a:off x="2190775"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2190775"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2190775"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2190775"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2190775"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2190775"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p:nvPr/>
          </p:nvSpPr>
          <p:spPr>
            <a:xfrm>
              <a:off x="2190775"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p:nvPr/>
          </p:nvSpPr>
          <p:spPr>
            <a:xfrm>
              <a:off x="2190775"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p:nvPr/>
          </p:nvSpPr>
          <p:spPr>
            <a:xfrm>
              <a:off x="2190775"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p:nvPr/>
          </p:nvSpPr>
          <p:spPr>
            <a:xfrm>
              <a:off x="2190775"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
            <p:cNvSpPr/>
            <p:nvPr/>
          </p:nvSpPr>
          <p:spPr>
            <a:xfrm>
              <a:off x="2190775"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2190775"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p:nvPr/>
          </p:nvSpPr>
          <p:spPr>
            <a:xfrm>
              <a:off x="2190775"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
            <p:cNvSpPr/>
            <p:nvPr/>
          </p:nvSpPr>
          <p:spPr>
            <a:xfrm>
              <a:off x="2190775"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p:nvPr/>
          </p:nvSpPr>
          <p:spPr>
            <a:xfrm>
              <a:off x="2190775"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p:nvPr/>
          </p:nvSpPr>
          <p:spPr>
            <a:xfrm>
              <a:off x="2190775"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p:nvPr/>
          </p:nvSpPr>
          <p:spPr>
            <a:xfrm>
              <a:off x="2190775"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
            <p:cNvSpPr/>
            <p:nvPr/>
          </p:nvSpPr>
          <p:spPr>
            <a:xfrm>
              <a:off x="2190775"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p:nvPr/>
          </p:nvSpPr>
          <p:spPr>
            <a:xfrm>
              <a:off x="2190775"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p:nvPr/>
          </p:nvSpPr>
          <p:spPr>
            <a:xfrm>
              <a:off x="2190775"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
            <p:cNvSpPr/>
            <p:nvPr/>
          </p:nvSpPr>
          <p:spPr>
            <a:xfrm>
              <a:off x="2190775"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
            <p:cNvSpPr/>
            <p:nvPr/>
          </p:nvSpPr>
          <p:spPr>
            <a:xfrm>
              <a:off x="2190775"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p:nvPr/>
          </p:nvSpPr>
          <p:spPr>
            <a:xfrm>
              <a:off x="2190775"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p:nvPr/>
          </p:nvSpPr>
          <p:spPr>
            <a:xfrm>
              <a:off x="2190775"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a:off x="2190775"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p:nvPr/>
          </p:nvSpPr>
          <p:spPr>
            <a:xfrm>
              <a:off x="2341300" y="53912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p:nvPr/>
          </p:nvSpPr>
          <p:spPr>
            <a:xfrm>
              <a:off x="2341300" y="6896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a:off x="2341300" y="9906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p:nvPr/>
          </p:nvSpPr>
          <p:spPr>
            <a:xfrm>
              <a:off x="2341300"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a:off x="2341300" y="14422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a:off x="2341300"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p:nvPr/>
          </p:nvSpPr>
          <p:spPr>
            <a:xfrm>
              <a:off x="2341300" y="174322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2341300" y="21947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p:nvPr/>
          </p:nvSpPr>
          <p:spPr>
            <a:xfrm>
              <a:off x="2341300" y="23452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p:nvPr/>
          </p:nvSpPr>
          <p:spPr>
            <a:xfrm>
              <a:off x="2341300" y="24957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a:off x="2341300" y="26462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p:nvPr/>
          </p:nvSpPr>
          <p:spPr>
            <a:xfrm>
              <a:off x="2341300" y="27968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p:nvPr/>
          </p:nvSpPr>
          <p:spPr>
            <a:xfrm>
              <a:off x="2341300" y="29473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2341300" y="30978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2341300" y="32483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a:off x="2341300" y="33988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p:nvPr/>
          </p:nvSpPr>
          <p:spPr>
            <a:xfrm>
              <a:off x="2341300" y="35493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2341300" y="38503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2341300" y="41514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2341300" y="430190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2341300"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a:off x="2341300" y="46029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2341300" y="49039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2341300"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
            <p:cNvSpPr/>
            <p:nvPr/>
          </p:nvSpPr>
          <p:spPr>
            <a:xfrm>
              <a:off x="2341300" y="52049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4"/>
            <p:cNvSpPr/>
            <p:nvPr/>
          </p:nvSpPr>
          <p:spPr>
            <a:xfrm>
              <a:off x="2341300" y="53554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2491800" y="38862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2491800" y="6896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2491800" y="8401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2491800" y="9906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2491800" y="11411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2491800" y="14422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2491800" y="174322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2491800" y="18937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2491800" y="20442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2491800" y="23452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2491800" y="24957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2491800"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4"/>
            <p:cNvSpPr/>
            <p:nvPr/>
          </p:nvSpPr>
          <p:spPr>
            <a:xfrm>
              <a:off x="2491800" y="27968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
            <p:cNvSpPr/>
            <p:nvPr/>
          </p:nvSpPr>
          <p:spPr>
            <a:xfrm>
              <a:off x="2491800" y="29473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2491800" y="30978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a:off x="2491800" y="32483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
            <p:cNvSpPr/>
            <p:nvPr/>
          </p:nvSpPr>
          <p:spPr>
            <a:xfrm>
              <a:off x="2491800"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2491800" y="38503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2491800" y="40008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2491800" y="41514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2491800" y="430190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2491800" y="46029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2491800" y="47534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2491800" y="505445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a:off x="2491800" y="53554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a:off x="2642325" y="53912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2642325" y="9906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2642325" y="11411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a:off x="2642325"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2642325"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2642325" y="18937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2642325" y="20442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a:off x="2642325" y="21947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2642325" y="24957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a:off x="2642325" y="27968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2642325" y="30978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2642325" y="33988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2642325" y="35493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2642325" y="40008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2642325" y="41514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2642325" y="430190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2642325"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2642325" y="46029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2642325" y="49039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p:nvPr/>
          </p:nvSpPr>
          <p:spPr>
            <a:xfrm>
              <a:off x="2642325"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2792825" y="2381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2792825" y="6896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4"/>
            <p:cNvSpPr/>
            <p:nvPr/>
          </p:nvSpPr>
          <p:spPr>
            <a:xfrm>
              <a:off x="2792825" y="9906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2792825" y="14422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
            <p:cNvSpPr/>
            <p:nvPr/>
          </p:nvSpPr>
          <p:spPr>
            <a:xfrm>
              <a:off x="2792825" y="15927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2792825" y="21947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a:off x="2792825" y="23452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2792825"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2792825" y="27968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2792825" y="29473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2792825" y="30978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2792825"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2792825" y="36998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2792825" y="38503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2792825" y="41514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2792825" y="49039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2792825" y="52049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2792825" y="53554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2943325"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2943325"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2943325"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2943325"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2943325"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p:nvPr/>
          </p:nvSpPr>
          <p:spPr>
            <a:xfrm>
              <a:off x="2943325"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2943325"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2943325"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p:nvPr/>
          </p:nvSpPr>
          <p:spPr>
            <a:xfrm>
              <a:off x="2943325"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
            <p:cNvSpPr/>
            <p:nvPr/>
          </p:nvSpPr>
          <p:spPr>
            <a:xfrm>
              <a:off x="2943325"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2943325"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
            <p:cNvSpPr/>
            <p:nvPr/>
          </p:nvSpPr>
          <p:spPr>
            <a:xfrm>
              <a:off x="2943325"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p:nvPr/>
          </p:nvSpPr>
          <p:spPr>
            <a:xfrm>
              <a:off x="2943325"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p:nvPr/>
          </p:nvSpPr>
          <p:spPr>
            <a:xfrm>
              <a:off x="2943325"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4"/>
            <p:cNvSpPr/>
            <p:nvPr/>
          </p:nvSpPr>
          <p:spPr>
            <a:xfrm>
              <a:off x="2943325"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2943325"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2943325"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2943325"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3093850"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3093850" y="6896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3093850"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3093850" y="17432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3093850"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3093850" y="30978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3093850" y="430190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3093850" y="44524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3093850"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324435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
            <p:cNvSpPr/>
            <p:nvPr/>
          </p:nvSpPr>
          <p:spPr>
            <a:xfrm>
              <a:off x="324435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324435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a:off x="324435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a:off x="324435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324435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324435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324435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3394875" y="2381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3394875"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3394875" y="32483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3394875" y="38503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3394875"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3394875" y="52049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3545375" y="6896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3545375" y="15927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3545375"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14"/>
          <p:cNvGrpSpPr/>
          <p:nvPr/>
        </p:nvGrpSpPr>
        <p:grpSpPr>
          <a:xfrm rot="10800000">
            <a:off x="6367294" y="28698"/>
            <a:ext cx="2309820" cy="5086302"/>
            <a:chOff x="1287725" y="238125"/>
            <a:chExt cx="2379050" cy="5238750"/>
          </a:xfrm>
        </p:grpSpPr>
        <p:sp>
          <p:nvSpPr>
            <p:cNvPr id="467" name="Google Shape;467;p14"/>
            <p:cNvSpPr/>
            <p:nvPr/>
          </p:nvSpPr>
          <p:spPr>
            <a:xfrm>
              <a:off x="128772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1287725"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a:off x="128772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a:off x="1287725" y="129170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1287725"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4"/>
            <p:cNvSpPr/>
            <p:nvPr/>
          </p:nvSpPr>
          <p:spPr>
            <a:xfrm>
              <a:off x="128772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128772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a:off x="1287725"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a:off x="1287725"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128772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1287725"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1287725"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a:off x="128772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a:off x="1287725"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4"/>
            <p:cNvSpPr/>
            <p:nvPr/>
          </p:nvSpPr>
          <p:spPr>
            <a:xfrm>
              <a:off x="1287725" y="52049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
            <p:cNvSpPr/>
            <p:nvPr/>
          </p:nvSpPr>
          <p:spPr>
            <a:xfrm>
              <a:off x="14382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a:off x="14382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a:off x="14382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4"/>
            <p:cNvSpPr/>
            <p:nvPr/>
          </p:nvSpPr>
          <p:spPr>
            <a:xfrm>
              <a:off x="14382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
            <p:cNvSpPr/>
            <p:nvPr/>
          </p:nvSpPr>
          <p:spPr>
            <a:xfrm>
              <a:off x="15887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a:off x="1588750" y="53912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a:off x="15887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a:off x="15887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
            <p:cNvSpPr/>
            <p:nvPr/>
          </p:nvSpPr>
          <p:spPr>
            <a:xfrm>
              <a:off x="15887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a:off x="15887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
            <p:cNvSpPr/>
            <p:nvPr/>
          </p:nvSpPr>
          <p:spPr>
            <a:xfrm>
              <a:off x="15887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4"/>
            <p:cNvSpPr/>
            <p:nvPr/>
          </p:nvSpPr>
          <p:spPr>
            <a:xfrm>
              <a:off x="15887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p:nvPr/>
          </p:nvSpPr>
          <p:spPr>
            <a:xfrm>
              <a:off x="1588750" y="35493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4"/>
            <p:cNvSpPr/>
            <p:nvPr/>
          </p:nvSpPr>
          <p:spPr>
            <a:xfrm>
              <a:off x="15887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4"/>
            <p:cNvSpPr/>
            <p:nvPr/>
          </p:nvSpPr>
          <p:spPr>
            <a:xfrm>
              <a:off x="1739250"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p:nvPr/>
          </p:nvSpPr>
          <p:spPr>
            <a:xfrm>
              <a:off x="17392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a:off x="17392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p:nvPr/>
          </p:nvSpPr>
          <p:spPr>
            <a:xfrm>
              <a:off x="17392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4"/>
            <p:cNvSpPr/>
            <p:nvPr/>
          </p:nvSpPr>
          <p:spPr>
            <a:xfrm>
              <a:off x="1739250"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a:off x="1739250"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p:nvPr/>
          </p:nvSpPr>
          <p:spPr>
            <a:xfrm>
              <a:off x="17392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4"/>
            <p:cNvSpPr/>
            <p:nvPr/>
          </p:nvSpPr>
          <p:spPr>
            <a:xfrm>
              <a:off x="17392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4"/>
            <p:cNvSpPr/>
            <p:nvPr/>
          </p:nvSpPr>
          <p:spPr>
            <a:xfrm>
              <a:off x="1739250"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4"/>
            <p:cNvSpPr/>
            <p:nvPr/>
          </p:nvSpPr>
          <p:spPr>
            <a:xfrm>
              <a:off x="1739250"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4"/>
            <p:cNvSpPr/>
            <p:nvPr/>
          </p:nvSpPr>
          <p:spPr>
            <a:xfrm>
              <a:off x="1739250"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4"/>
            <p:cNvSpPr/>
            <p:nvPr/>
          </p:nvSpPr>
          <p:spPr>
            <a:xfrm>
              <a:off x="1739250"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4"/>
            <p:cNvSpPr/>
            <p:nvPr/>
          </p:nvSpPr>
          <p:spPr>
            <a:xfrm>
              <a:off x="1739250"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4"/>
            <p:cNvSpPr/>
            <p:nvPr/>
          </p:nvSpPr>
          <p:spPr>
            <a:xfrm>
              <a:off x="1739250"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
            <p:cNvSpPr/>
            <p:nvPr/>
          </p:nvSpPr>
          <p:spPr>
            <a:xfrm>
              <a:off x="17392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4"/>
            <p:cNvSpPr/>
            <p:nvPr/>
          </p:nvSpPr>
          <p:spPr>
            <a:xfrm>
              <a:off x="17392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4"/>
            <p:cNvSpPr/>
            <p:nvPr/>
          </p:nvSpPr>
          <p:spPr>
            <a:xfrm>
              <a:off x="1739250"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4"/>
            <p:cNvSpPr/>
            <p:nvPr/>
          </p:nvSpPr>
          <p:spPr>
            <a:xfrm>
              <a:off x="1889750" y="53912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4"/>
            <p:cNvSpPr/>
            <p:nvPr/>
          </p:nvSpPr>
          <p:spPr>
            <a:xfrm>
              <a:off x="1889750" y="6896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
            <p:cNvSpPr/>
            <p:nvPr/>
          </p:nvSpPr>
          <p:spPr>
            <a:xfrm>
              <a:off x="1889750" y="9906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4"/>
            <p:cNvSpPr/>
            <p:nvPr/>
          </p:nvSpPr>
          <p:spPr>
            <a:xfrm>
              <a:off x="1889750" y="114117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4"/>
            <p:cNvSpPr/>
            <p:nvPr/>
          </p:nvSpPr>
          <p:spPr>
            <a:xfrm>
              <a:off x="1889750" y="129170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4"/>
            <p:cNvSpPr/>
            <p:nvPr/>
          </p:nvSpPr>
          <p:spPr>
            <a:xfrm>
              <a:off x="1889750" y="159270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4"/>
            <p:cNvSpPr/>
            <p:nvPr/>
          </p:nvSpPr>
          <p:spPr>
            <a:xfrm>
              <a:off x="1889750" y="32483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4"/>
            <p:cNvSpPr/>
            <p:nvPr/>
          </p:nvSpPr>
          <p:spPr>
            <a:xfrm>
              <a:off x="1889750" y="35493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4"/>
            <p:cNvSpPr/>
            <p:nvPr/>
          </p:nvSpPr>
          <p:spPr>
            <a:xfrm>
              <a:off x="1889750" y="36998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4"/>
            <p:cNvSpPr/>
            <p:nvPr/>
          </p:nvSpPr>
          <p:spPr>
            <a:xfrm>
              <a:off x="1889750" y="505445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4"/>
            <p:cNvSpPr/>
            <p:nvPr/>
          </p:nvSpPr>
          <p:spPr>
            <a:xfrm>
              <a:off x="1889750" y="535547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4"/>
            <p:cNvSpPr/>
            <p:nvPr/>
          </p:nvSpPr>
          <p:spPr>
            <a:xfrm>
              <a:off x="2040275" y="2381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4"/>
            <p:cNvSpPr/>
            <p:nvPr/>
          </p:nvSpPr>
          <p:spPr>
            <a:xfrm>
              <a:off x="2040275" y="539125"/>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4"/>
            <p:cNvSpPr/>
            <p:nvPr/>
          </p:nvSpPr>
          <p:spPr>
            <a:xfrm>
              <a:off x="204027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4"/>
            <p:cNvSpPr/>
            <p:nvPr/>
          </p:nvSpPr>
          <p:spPr>
            <a:xfrm>
              <a:off x="2040275"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4"/>
            <p:cNvSpPr/>
            <p:nvPr/>
          </p:nvSpPr>
          <p:spPr>
            <a:xfrm>
              <a:off x="2040275" y="159270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4"/>
            <p:cNvSpPr/>
            <p:nvPr/>
          </p:nvSpPr>
          <p:spPr>
            <a:xfrm>
              <a:off x="2040275" y="21947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4"/>
            <p:cNvSpPr/>
            <p:nvPr/>
          </p:nvSpPr>
          <p:spPr>
            <a:xfrm>
              <a:off x="2040275" y="23452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4"/>
            <p:cNvSpPr/>
            <p:nvPr/>
          </p:nvSpPr>
          <p:spPr>
            <a:xfrm>
              <a:off x="2040275" y="249577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4"/>
            <p:cNvSpPr/>
            <p:nvPr/>
          </p:nvSpPr>
          <p:spPr>
            <a:xfrm>
              <a:off x="2040275" y="33988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4"/>
            <p:cNvSpPr/>
            <p:nvPr/>
          </p:nvSpPr>
          <p:spPr>
            <a:xfrm>
              <a:off x="2040275" y="41514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a:off x="2040275" y="46029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4"/>
            <p:cNvSpPr/>
            <p:nvPr/>
          </p:nvSpPr>
          <p:spPr>
            <a:xfrm>
              <a:off x="2040275" y="47534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4"/>
            <p:cNvSpPr/>
            <p:nvPr/>
          </p:nvSpPr>
          <p:spPr>
            <a:xfrm>
              <a:off x="2040275" y="535547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
            <p:cNvSpPr/>
            <p:nvPr/>
          </p:nvSpPr>
          <p:spPr>
            <a:xfrm>
              <a:off x="2190775" y="3886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4"/>
            <p:cNvSpPr/>
            <p:nvPr/>
          </p:nvSpPr>
          <p:spPr>
            <a:xfrm>
              <a:off x="2190775" y="53912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4"/>
            <p:cNvSpPr/>
            <p:nvPr/>
          </p:nvSpPr>
          <p:spPr>
            <a:xfrm>
              <a:off x="2190775" y="9906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a:off x="21907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a:off x="21907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4"/>
            <p:cNvSpPr/>
            <p:nvPr/>
          </p:nvSpPr>
          <p:spPr>
            <a:xfrm>
              <a:off x="2190775" y="294730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2190775" y="385037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a:off x="2190775" y="430190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4"/>
            <p:cNvSpPr/>
            <p:nvPr/>
          </p:nvSpPr>
          <p:spPr>
            <a:xfrm>
              <a:off x="2190775" y="49039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4"/>
            <p:cNvSpPr/>
            <p:nvPr/>
          </p:nvSpPr>
          <p:spPr>
            <a:xfrm>
              <a:off x="234130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4"/>
            <p:cNvSpPr/>
            <p:nvPr/>
          </p:nvSpPr>
          <p:spPr>
            <a:xfrm>
              <a:off x="234130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a:off x="234130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234130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a:off x="234130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a:off x="234130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234130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4"/>
            <p:cNvSpPr/>
            <p:nvPr/>
          </p:nvSpPr>
          <p:spPr>
            <a:xfrm>
              <a:off x="234130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4"/>
            <p:cNvSpPr/>
            <p:nvPr/>
          </p:nvSpPr>
          <p:spPr>
            <a:xfrm>
              <a:off x="249180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2491800"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249180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
            <p:cNvSpPr/>
            <p:nvPr/>
          </p:nvSpPr>
          <p:spPr>
            <a:xfrm>
              <a:off x="2491800"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4"/>
            <p:cNvSpPr/>
            <p:nvPr/>
          </p:nvSpPr>
          <p:spPr>
            <a:xfrm>
              <a:off x="24918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4"/>
            <p:cNvSpPr/>
            <p:nvPr/>
          </p:nvSpPr>
          <p:spPr>
            <a:xfrm>
              <a:off x="264232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2642325"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2642325"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
            <p:cNvSpPr/>
            <p:nvPr/>
          </p:nvSpPr>
          <p:spPr>
            <a:xfrm>
              <a:off x="2642325"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4"/>
            <p:cNvSpPr/>
            <p:nvPr/>
          </p:nvSpPr>
          <p:spPr>
            <a:xfrm>
              <a:off x="264232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4"/>
            <p:cNvSpPr/>
            <p:nvPr/>
          </p:nvSpPr>
          <p:spPr>
            <a:xfrm>
              <a:off x="2792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a:off x="294332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a:off x="294332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a:off x="3093850" y="505445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3394875"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354537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70" name="Shape 570"/>
        <p:cNvGrpSpPr/>
        <p:nvPr/>
      </p:nvGrpSpPr>
      <p:grpSpPr>
        <a:xfrm>
          <a:off x="0" y="0"/>
          <a:ext cx="0" cy="0"/>
          <a:chOff x="0" y="0"/>
          <a:chExt cx="0" cy="0"/>
        </a:xfrm>
      </p:grpSpPr>
      <p:sp>
        <p:nvSpPr>
          <p:cNvPr id="571" name="Google Shape;571;p15"/>
          <p:cNvSpPr txBox="1"/>
          <p:nvPr>
            <p:ph type="ctrTitle"/>
          </p:nvPr>
        </p:nvSpPr>
        <p:spPr>
          <a:xfrm>
            <a:off x="685800" y="2878750"/>
            <a:ext cx="52689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4800"/>
              <a:buNone/>
              <a:defRPr sz="4800">
                <a:solidFill>
                  <a:schemeClr val="accent5"/>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72" name="Google Shape;572;p15"/>
          <p:cNvSpPr txBox="1"/>
          <p:nvPr>
            <p:ph idx="1" type="subTitle"/>
          </p:nvPr>
        </p:nvSpPr>
        <p:spPr>
          <a:xfrm>
            <a:off x="685800" y="3983055"/>
            <a:ext cx="52689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p:txBody>
      </p:sp>
      <p:grpSp>
        <p:nvGrpSpPr>
          <p:cNvPr id="573" name="Google Shape;573;p15"/>
          <p:cNvGrpSpPr/>
          <p:nvPr/>
        </p:nvGrpSpPr>
        <p:grpSpPr>
          <a:xfrm rot="10800000">
            <a:off x="8705367" y="28698"/>
            <a:ext cx="410132" cy="5086302"/>
            <a:chOff x="836200" y="238125"/>
            <a:chExt cx="422425" cy="5238750"/>
          </a:xfrm>
        </p:grpSpPr>
        <p:sp>
          <p:nvSpPr>
            <p:cNvPr id="574" name="Google Shape;574;p15"/>
            <p:cNvSpPr/>
            <p:nvPr/>
          </p:nvSpPr>
          <p:spPr>
            <a:xfrm>
              <a:off x="836200" y="2381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5"/>
            <p:cNvSpPr/>
            <p:nvPr/>
          </p:nvSpPr>
          <p:spPr>
            <a:xfrm>
              <a:off x="836200" y="38862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5"/>
            <p:cNvSpPr/>
            <p:nvPr/>
          </p:nvSpPr>
          <p:spPr>
            <a:xfrm>
              <a:off x="836200" y="53912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5"/>
            <p:cNvSpPr/>
            <p:nvPr/>
          </p:nvSpPr>
          <p:spPr>
            <a:xfrm>
              <a:off x="836200" y="6896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5"/>
            <p:cNvSpPr/>
            <p:nvPr/>
          </p:nvSpPr>
          <p:spPr>
            <a:xfrm>
              <a:off x="836200" y="8401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5"/>
            <p:cNvSpPr/>
            <p:nvPr/>
          </p:nvSpPr>
          <p:spPr>
            <a:xfrm>
              <a:off x="836200" y="9906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5"/>
            <p:cNvSpPr/>
            <p:nvPr/>
          </p:nvSpPr>
          <p:spPr>
            <a:xfrm>
              <a:off x="836200" y="11411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5"/>
            <p:cNvSpPr/>
            <p:nvPr/>
          </p:nvSpPr>
          <p:spPr>
            <a:xfrm>
              <a:off x="836200"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5"/>
            <p:cNvSpPr/>
            <p:nvPr/>
          </p:nvSpPr>
          <p:spPr>
            <a:xfrm>
              <a:off x="836200" y="14422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5"/>
            <p:cNvSpPr/>
            <p:nvPr/>
          </p:nvSpPr>
          <p:spPr>
            <a:xfrm>
              <a:off x="836200"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5"/>
            <p:cNvSpPr/>
            <p:nvPr/>
          </p:nvSpPr>
          <p:spPr>
            <a:xfrm>
              <a:off x="836200" y="174322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5"/>
            <p:cNvSpPr/>
            <p:nvPr/>
          </p:nvSpPr>
          <p:spPr>
            <a:xfrm>
              <a:off x="836200" y="18937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5"/>
            <p:cNvSpPr/>
            <p:nvPr/>
          </p:nvSpPr>
          <p:spPr>
            <a:xfrm>
              <a:off x="836200" y="20442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5"/>
            <p:cNvSpPr/>
            <p:nvPr/>
          </p:nvSpPr>
          <p:spPr>
            <a:xfrm>
              <a:off x="836200" y="21947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5"/>
            <p:cNvSpPr/>
            <p:nvPr/>
          </p:nvSpPr>
          <p:spPr>
            <a:xfrm>
              <a:off x="836200" y="23452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5"/>
            <p:cNvSpPr/>
            <p:nvPr/>
          </p:nvSpPr>
          <p:spPr>
            <a:xfrm>
              <a:off x="836200" y="24957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5"/>
            <p:cNvSpPr/>
            <p:nvPr/>
          </p:nvSpPr>
          <p:spPr>
            <a:xfrm>
              <a:off x="836200" y="26462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5"/>
            <p:cNvSpPr/>
            <p:nvPr/>
          </p:nvSpPr>
          <p:spPr>
            <a:xfrm>
              <a:off x="836200" y="27968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5"/>
            <p:cNvSpPr/>
            <p:nvPr/>
          </p:nvSpPr>
          <p:spPr>
            <a:xfrm>
              <a:off x="836200" y="29473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5"/>
            <p:cNvSpPr/>
            <p:nvPr/>
          </p:nvSpPr>
          <p:spPr>
            <a:xfrm>
              <a:off x="836200" y="30978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5"/>
            <p:cNvSpPr/>
            <p:nvPr/>
          </p:nvSpPr>
          <p:spPr>
            <a:xfrm>
              <a:off x="836200" y="32483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
            <p:cNvSpPr/>
            <p:nvPr/>
          </p:nvSpPr>
          <p:spPr>
            <a:xfrm>
              <a:off x="836200" y="33988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5"/>
            <p:cNvSpPr/>
            <p:nvPr/>
          </p:nvSpPr>
          <p:spPr>
            <a:xfrm>
              <a:off x="836200" y="35493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5"/>
            <p:cNvSpPr/>
            <p:nvPr/>
          </p:nvSpPr>
          <p:spPr>
            <a:xfrm>
              <a:off x="836200" y="36998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5"/>
            <p:cNvSpPr/>
            <p:nvPr/>
          </p:nvSpPr>
          <p:spPr>
            <a:xfrm>
              <a:off x="836200" y="38503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5"/>
            <p:cNvSpPr/>
            <p:nvPr/>
          </p:nvSpPr>
          <p:spPr>
            <a:xfrm>
              <a:off x="836200" y="40008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5"/>
            <p:cNvSpPr/>
            <p:nvPr/>
          </p:nvSpPr>
          <p:spPr>
            <a:xfrm>
              <a:off x="836200" y="41514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5"/>
            <p:cNvSpPr/>
            <p:nvPr/>
          </p:nvSpPr>
          <p:spPr>
            <a:xfrm>
              <a:off x="836200" y="430190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5"/>
            <p:cNvSpPr/>
            <p:nvPr/>
          </p:nvSpPr>
          <p:spPr>
            <a:xfrm>
              <a:off x="836200"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5"/>
            <p:cNvSpPr/>
            <p:nvPr/>
          </p:nvSpPr>
          <p:spPr>
            <a:xfrm>
              <a:off x="836200" y="46029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5"/>
            <p:cNvSpPr/>
            <p:nvPr/>
          </p:nvSpPr>
          <p:spPr>
            <a:xfrm>
              <a:off x="836200" y="47534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5"/>
            <p:cNvSpPr/>
            <p:nvPr/>
          </p:nvSpPr>
          <p:spPr>
            <a:xfrm>
              <a:off x="836200" y="49039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5"/>
            <p:cNvSpPr/>
            <p:nvPr/>
          </p:nvSpPr>
          <p:spPr>
            <a:xfrm>
              <a:off x="836200"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5"/>
            <p:cNvSpPr/>
            <p:nvPr/>
          </p:nvSpPr>
          <p:spPr>
            <a:xfrm>
              <a:off x="836200" y="52049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5"/>
            <p:cNvSpPr/>
            <p:nvPr/>
          </p:nvSpPr>
          <p:spPr>
            <a:xfrm>
              <a:off x="836200" y="53554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5"/>
            <p:cNvSpPr/>
            <p:nvPr/>
          </p:nvSpPr>
          <p:spPr>
            <a:xfrm>
              <a:off x="986700" y="3886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5"/>
            <p:cNvSpPr/>
            <p:nvPr/>
          </p:nvSpPr>
          <p:spPr>
            <a:xfrm>
              <a:off x="986700" y="53912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5"/>
            <p:cNvSpPr/>
            <p:nvPr/>
          </p:nvSpPr>
          <p:spPr>
            <a:xfrm>
              <a:off x="986700" y="8401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5"/>
            <p:cNvSpPr/>
            <p:nvPr/>
          </p:nvSpPr>
          <p:spPr>
            <a:xfrm>
              <a:off x="986700"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5"/>
            <p:cNvSpPr/>
            <p:nvPr/>
          </p:nvSpPr>
          <p:spPr>
            <a:xfrm>
              <a:off x="986700" y="129170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5"/>
            <p:cNvSpPr/>
            <p:nvPr/>
          </p:nvSpPr>
          <p:spPr>
            <a:xfrm>
              <a:off x="986700" y="17432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5"/>
            <p:cNvSpPr/>
            <p:nvPr/>
          </p:nvSpPr>
          <p:spPr>
            <a:xfrm>
              <a:off x="986700" y="18937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5"/>
            <p:cNvSpPr/>
            <p:nvPr/>
          </p:nvSpPr>
          <p:spPr>
            <a:xfrm>
              <a:off x="986700" y="21947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5"/>
            <p:cNvSpPr/>
            <p:nvPr/>
          </p:nvSpPr>
          <p:spPr>
            <a:xfrm>
              <a:off x="986700"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5"/>
            <p:cNvSpPr/>
            <p:nvPr/>
          </p:nvSpPr>
          <p:spPr>
            <a:xfrm>
              <a:off x="986700" y="24957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a:off x="986700" y="27968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5"/>
            <p:cNvSpPr/>
            <p:nvPr/>
          </p:nvSpPr>
          <p:spPr>
            <a:xfrm>
              <a:off x="986700"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5"/>
            <p:cNvSpPr/>
            <p:nvPr/>
          </p:nvSpPr>
          <p:spPr>
            <a:xfrm>
              <a:off x="986700" y="30978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a:off x="986700" y="35493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5"/>
            <p:cNvSpPr/>
            <p:nvPr/>
          </p:nvSpPr>
          <p:spPr>
            <a:xfrm>
              <a:off x="986700"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5"/>
            <p:cNvSpPr/>
            <p:nvPr/>
          </p:nvSpPr>
          <p:spPr>
            <a:xfrm>
              <a:off x="986700"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5"/>
            <p:cNvSpPr/>
            <p:nvPr/>
          </p:nvSpPr>
          <p:spPr>
            <a:xfrm>
              <a:off x="986700" y="41514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5"/>
            <p:cNvSpPr/>
            <p:nvPr/>
          </p:nvSpPr>
          <p:spPr>
            <a:xfrm>
              <a:off x="986700" y="430190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5"/>
            <p:cNvSpPr/>
            <p:nvPr/>
          </p:nvSpPr>
          <p:spPr>
            <a:xfrm>
              <a:off x="986700" y="44524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5"/>
            <p:cNvSpPr/>
            <p:nvPr/>
          </p:nvSpPr>
          <p:spPr>
            <a:xfrm>
              <a:off x="986700"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5"/>
            <p:cNvSpPr/>
            <p:nvPr/>
          </p:nvSpPr>
          <p:spPr>
            <a:xfrm>
              <a:off x="986700" y="49039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5"/>
            <p:cNvSpPr/>
            <p:nvPr/>
          </p:nvSpPr>
          <p:spPr>
            <a:xfrm>
              <a:off x="986700"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5"/>
            <p:cNvSpPr/>
            <p:nvPr/>
          </p:nvSpPr>
          <p:spPr>
            <a:xfrm>
              <a:off x="986700"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5"/>
            <p:cNvSpPr/>
            <p:nvPr/>
          </p:nvSpPr>
          <p:spPr>
            <a:xfrm>
              <a:off x="113720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5"/>
            <p:cNvSpPr/>
            <p:nvPr/>
          </p:nvSpPr>
          <p:spPr>
            <a:xfrm>
              <a:off x="1137200"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5"/>
            <p:cNvSpPr/>
            <p:nvPr/>
          </p:nvSpPr>
          <p:spPr>
            <a:xfrm>
              <a:off x="1137200"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5"/>
            <p:cNvSpPr/>
            <p:nvPr/>
          </p:nvSpPr>
          <p:spPr>
            <a:xfrm>
              <a:off x="1137200"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5"/>
            <p:cNvSpPr/>
            <p:nvPr/>
          </p:nvSpPr>
          <p:spPr>
            <a:xfrm>
              <a:off x="113720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5"/>
            <p:cNvSpPr/>
            <p:nvPr/>
          </p:nvSpPr>
          <p:spPr>
            <a:xfrm>
              <a:off x="1137200"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5"/>
            <p:cNvSpPr/>
            <p:nvPr/>
          </p:nvSpPr>
          <p:spPr>
            <a:xfrm>
              <a:off x="113720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5"/>
            <p:cNvSpPr/>
            <p:nvPr/>
          </p:nvSpPr>
          <p:spPr>
            <a:xfrm>
              <a:off x="113720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5"/>
            <p:cNvSpPr/>
            <p:nvPr/>
          </p:nvSpPr>
          <p:spPr>
            <a:xfrm>
              <a:off x="113720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5"/>
            <p:cNvSpPr/>
            <p:nvPr/>
          </p:nvSpPr>
          <p:spPr>
            <a:xfrm>
              <a:off x="113720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5"/>
            <p:cNvSpPr/>
            <p:nvPr/>
          </p:nvSpPr>
          <p:spPr>
            <a:xfrm>
              <a:off x="113720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5"/>
            <p:cNvSpPr/>
            <p:nvPr/>
          </p:nvSpPr>
          <p:spPr>
            <a:xfrm>
              <a:off x="1137200"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5"/>
            <p:cNvSpPr/>
            <p:nvPr/>
          </p:nvSpPr>
          <p:spPr>
            <a:xfrm>
              <a:off x="1137200"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5"/>
            <p:cNvSpPr/>
            <p:nvPr/>
          </p:nvSpPr>
          <p:spPr>
            <a:xfrm>
              <a:off x="113720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5"/>
            <p:cNvSpPr/>
            <p:nvPr/>
          </p:nvSpPr>
          <p:spPr>
            <a:xfrm>
              <a:off x="113720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5"/>
            <p:cNvSpPr/>
            <p:nvPr/>
          </p:nvSpPr>
          <p:spPr>
            <a:xfrm>
              <a:off x="113720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5"/>
            <p:cNvSpPr/>
            <p:nvPr/>
          </p:nvSpPr>
          <p:spPr>
            <a:xfrm>
              <a:off x="113720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5"/>
            <p:cNvSpPr/>
            <p:nvPr/>
          </p:nvSpPr>
          <p:spPr>
            <a:xfrm>
              <a:off x="113720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5"/>
            <p:cNvSpPr/>
            <p:nvPr/>
          </p:nvSpPr>
          <p:spPr>
            <a:xfrm>
              <a:off x="113720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5"/>
            <p:cNvSpPr/>
            <p:nvPr/>
          </p:nvSpPr>
          <p:spPr>
            <a:xfrm>
              <a:off x="1137200"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5"/>
            <p:cNvSpPr/>
            <p:nvPr/>
          </p:nvSpPr>
          <p:spPr>
            <a:xfrm>
              <a:off x="113720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5"/>
            <p:cNvSpPr/>
            <p:nvPr/>
          </p:nvSpPr>
          <p:spPr>
            <a:xfrm>
              <a:off x="1137200"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15"/>
          <p:cNvGrpSpPr/>
          <p:nvPr/>
        </p:nvGrpSpPr>
        <p:grpSpPr>
          <a:xfrm rot="10800000">
            <a:off x="6659535" y="28698"/>
            <a:ext cx="2309844" cy="5086302"/>
            <a:chOff x="986700" y="238125"/>
            <a:chExt cx="2379075" cy="5238750"/>
          </a:xfrm>
        </p:grpSpPr>
        <p:sp>
          <p:nvSpPr>
            <p:cNvPr id="655" name="Google Shape;655;p15"/>
            <p:cNvSpPr/>
            <p:nvPr/>
          </p:nvSpPr>
          <p:spPr>
            <a:xfrm>
              <a:off x="986700" y="2381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5"/>
            <p:cNvSpPr/>
            <p:nvPr/>
          </p:nvSpPr>
          <p:spPr>
            <a:xfrm>
              <a:off x="986700"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5"/>
            <p:cNvSpPr/>
            <p:nvPr/>
          </p:nvSpPr>
          <p:spPr>
            <a:xfrm>
              <a:off x="9867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5"/>
            <p:cNvSpPr/>
            <p:nvPr/>
          </p:nvSpPr>
          <p:spPr>
            <a:xfrm>
              <a:off x="986700" y="14422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5"/>
            <p:cNvSpPr/>
            <p:nvPr/>
          </p:nvSpPr>
          <p:spPr>
            <a:xfrm>
              <a:off x="986700" y="159270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5"/>
            <p:cNvSpPr/>
            <p:nvPr/>
          </p:nvSpPr>
          <p:spPr>
            <a:xfrm>
              <a:off x="986700"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5"/>
            <p:cNvSpPr/>
            <p:nvPr/>
          </p:nvSpPr>
          <p:spPr>
            <a:xfrm>
              <a:off x="986700" y="2646275"/>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5"/>
            <p:cNvSpPr/>
            <p:nvPr/>
          </p:nvSpPr>
          <p:spPr>
            <a:xfrm>
              <a:off x="986700" y="32483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5"/>
            <p:cNvSpPr/>
            <p:nvPr/>
          </p:nvSpPr>
          <p:spPr>
            <a:xfrm>
              <a:off x="986700" y="33988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5"/>
            <p:cNvSpPr/>
            <p:nvPr/>
          </p:nvSpPr>
          <p:spPr>
            <a:xfrm>
              <a:off x="986700" y="4000875"/>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5"/>
            <p:cNvSpPr/>
            <p:nvPr/>
          </p:nvSpPr>
          <p:spPr>
            <a:xfrm>
              <a:off x="986700" y="47534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5"/>
            <p:cNvSpPr/>
            <p:nvPr/>
          </p:nvSpPr>
          <p:spPr>
            <a:xfrm>
              <a:off x="986700" y="520497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5"/>
            <p:cNvSpPr/>
            <p:nvPr/>
          </p:nvSpPr>
          <p:spPr>
            <a:xfrm>
              <a:off x="1137200" y="3886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5"/>
            <p:cNvSpPr/>
            <p:nvPr/>
          </p:nvSpPr>
          <p:spPr>
            <a:xfrm>
              <a:off x="1137200" y="6896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5"/>
            <p:cNvSpPr/>
            <p:nvPr/>
          </p:nvSpPr>
          <p:spPr>
            <a:xfrm>
              <a:off x="1137200" y="8401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5"/>
            <p:cNvSpPr/>
            <p:nvPr/>
          </p:nvSpPr>
          <p:spPr>
            <a:xfrm>
              <a:off x="1137200" y="129170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
            <p:cNvSpPr/>
            <p:nvPr/>
          </p:nvSpPr>
          <p:spPr>
            <a:xfrm>
              <a:off x="1137200" y="17432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5"/>
            <p:cNvSpPr/>
            <p:nvPr/>
          </p:nvSpPr>
          <p:spPr>
            <a:xfrm>
              <a:off x="1137200" y="18937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5"/>
            <p:cNvSpPr/>
            <p:nvPr/>
          </p:nvSpPr>
          <p:spPr>
            <a:xfrm>
              <a:off x="1137200" y="20442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5"/>
            <p:cNvSpPr/>
            <p:nvPr/>
          </p:nvSpPr>
          <p:spPr>
            <a:xfrm>
              <a:off x="1137200" y="27968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5"/>
            <p:cNvSpPr/>
            <p:nvPr/>
          </p:nvSpPr>
          <p:spPr>
            <a:xfrm>
              <a:off x="1137200" y="309782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5"/>
            <p:cNvSpPr/>
            <p:nvPr/>
          </p:nvSpPr>
          <p:spPr>
            <a:xfrm>
              <a:off x="1137200" y="35493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5"/>
            <p:cNvSpPr/>
            <p:nvPr/>
          </p:nvSpPr>
          <p:spPr>
            <a:xfrm>
              <a:off x="1137200" y="430190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5"/>
            <p:cNvSpPr/>
            <p:nvPr/>
          </p:nvSpPr>
          <p:spPr>
            <a:xfrm>
              <a:off x="1137200" y="445242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5"/>
            <p:cNvSpPr/>
            <p:nvPr/>
          </p:nvSpPr>
          <p:spPr>
            <a:xfrm>
              <a:off x="1137200" y="49039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128772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1287725" y="53912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1287725"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5"/>
            <p:cNvSpPr/>
            <p:nvPr/>
          </p:nvSpPr>
          <p:spPr>
            <a:xfrm>
              <a:off x="128772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5"/>
            <p:cNvSpPr/>
            <p:nvPr/>
          </p:nvSpPr>
          <p:spPr>
            <a:xfrm>
              <a:off x="1287725"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a:off x="1287725"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a:off x="1287725"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a:off x="1287725"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a:off x="1287725"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a:off x="1287725" y="27968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5"/>
            <p:cNvSpPr/>
            <p:nvPr/>
          </p:nvSpPr>
          <p:spPr>
            <a:xfrm>
              <a:off x="1287725"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5"/>
            <p:cNvSpPr/>
            <p:nvPr/>
          </p:nvSpPr>
          <p:spPr>
            <a:xfrm>
              <a:off x="1287725"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1287725" y="33988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1287725" y="35493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p:nvPr/>
          </p:nvSpPr>
          <p:spPr>
            <a:xfrm>
              <a:off x="128772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5"/>
            <p:cNvSpPr/>
            <p:nvPr/>
          </p:nvSpPr>
          <p:spPr>
            <a:xfrm>
              <a:off x="1287725"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5"/>
            <p:cNvSpPr/>
            <p:nvPr/>
          </p:nvSpPr>
          <p:spPr>
            <a:xfrm>
              <a:off x="1287725" y="430190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1287725"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1287725"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1287725"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14382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14382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5"/>
            <p:cNvSpPr/>
            <p:nvPr/>
          </p:nvSpPr>
          <p:spPr>
            <a:xfrm>
              <a:off x="14382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
            <p:cNvSpPr/>
            <p:nvPr/>
          </p:nvSpPr>
          <p:spPr>
            <a:xfrm>
              <a:off x="14382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14382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14382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14382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5"/>
            <p:cNvSpPr/>
            <p:nvPr/>
          </p:nvSpPr>
          <p:spPr>
            <a:xfrm>
              <a:off x="14382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5"/>
            <p:cNvSpPr/>
            <p:nvPr/>
          </p:nvSpPr>
          <p:spPr>
            <a:xfrm>
              <a:off x="14382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14382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14382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5"/>
            <p:cNvSpPr/>
            <p:nvPr/>
          </p:nvSpPr>
          <p:spPr>
            <a:xfrm>
              <a:off x="14382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5"/>
            <p:cNvSpPr/>
            <p:nvPr/>
          </p:nvSpPr>
          <p:spPr>
            <a:xfrm>
              <a:off x="14382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p:nvPr/>
          </p:nvSpPr>
          <p:spPr>
            <a:xfrm>
              <a:off x="14382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5"/>
            <p:cNvSpPr/>
            <p:nvPr/>
          </p:nvSpPr>
          <p:spPr>
            <a:xfrm>
              <a:off x="14382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a:off x="14382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p:nvPr/>
          </p:nvSpPr>
          <p:spPr>
            <a:xfrm>
              <a:off x="14382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5"/>
            <p:cNvSpPr/>
            <p:nvPr/>
          </p:nvSpPr>
          <p:spPr>
            <a:xfrm>
              <a:off x="14382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5"/>
            <p:cNvSpPr/>
            <p:nvPr/>
          </p:nvSpPr>
          <p:spPr>
            <a:xfrm>
              <a:off x="14382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5"/>
            <p:cNvSpPr/>
            <p:nvPr/>
          </p:nvSpPr>
          <p:spPr>
            <a:xfrm>
              <a:off x="14382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5"/>
            <p:cNvSpPr/>
            <p:nvPr/>
          </p:nvSpPr>
          <p:spPr>
            <a:xfrm>
              <a:off x="14382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5"/>
            <p:cNvSpPr/>
            <p:nvPr/>
          </p:nvSpPr>
          <p:spPr>
            <a:xfrm>
              <a:off x="14382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5"/>
            <p:cNvSpPr/>
            <p:nvPr/>
          </p:nvSpPr>
          <p:spPr>
            <a:xfrm>
              <a:off x="14382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5"/>
            <p:cNvSpPr/>
            <p:nvPr/>
          </p:nvSpPr>
          <p:spPr>
            <a:xfrm>
              <a:off x="14382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5"/>
            <p:cNvSpPr/>
            <p:nvPr/>
          </p:nvSpPr>
          <p:spPr>
            <a:xfrm>
              <a:off x="14382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5"/>
            <p:cNvSpPr/>
            <p:nvPr/>
          </p:nvSpPr>
          <p:spPr>
            <a:xfrm>
              <a:off x="14382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5"/>
            <p:cNvSpPr/>
            <p:nvPr/>
          </p:nvSpPr>
          <p:spPr>
            <a:xfrm>
              <a:off x="14382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a:off x="14382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5"/>
            <p:cNvSpPr/>
            <p:nvPr/>
          </p:nvSpPr>
          <p:spPr>
            <a:xfrm>
              <a:off x="14382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5"/>
            <p:cNvSpPr/>
            <p:nvPr/>
          </p:nvSpPr>
          <p:spPr>
            <a:xfrm>
              <a:off x="14382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5"/>
            <p:cNvSpPr/>
            <p:nvPr/>
          </p:nvSpPr>
          <p:spPr>
            <a:xfrm>
              <a:off x="14382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
            <p:cNvSpPr/>
            <p:nvPr/>
          </p:nvSpPr>
          <p:spPr>
            <a:xfrm>
              <a:off x="15887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5"/>
            <p:cNvSpPr/>
            <p:nvPr/>
          </p:nvSpPr>
          <p:spPr>
            <a:xfrm>
              <a:off x="15887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a:off x="15887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5"/>
            <p:cNvSpPr/>
            <p:nvPr/>
          </p:nvSpPr>
          <p:spPr>
            <a:xfrm>
              <a:off x="15887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5"/>
            <p:cNvSpPr/>
            <p:nvPr/>
          </p:nvSpPr>
          <p:spPr>
            <a:xfrm>
              <a:off x="15887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5"/>
            <p:cNvSpPr/>
            <p:nvPr/>
          </p:nvSpPr>
          <p:spPr>
            <a:xfrm>
              <a:off x="15887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5"/>
            <p:cNvSpPr/>
            <p:nvPr/>
          </p:nvSpPr>
          <p:spPr>
            <a:xfrm>
              <a:off x="15887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5"/>
            <p:cNvSpPr/>
            <p:nvPr/>
          </p:nvSpPr>
          <p:spPr>
            <a:xfrm>
              <a:off x="1588750" y="27968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5"/>
            <p:cNvSpPr/>
            <p:nvPr/>
          </p:nvSpPr>
          <p:spPr>
            <a:xfrm>
              <a:off x="15887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5"/>
            <p:cNvSpPr/>
            <p:nvPr/>
          </p:nvSpPr>
          <p:spPr>
            <a:xfrm>
              <a:off x="15887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5"/>
            <p:cNvSpPr/>
            <p:nvPr/>
          </p:nvSpPr>
          <p:spPr>
            <a:xfrm>
              <a:off x="1588750" y="33988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5"/>
            <p:cNvSpPr/>
            <p:nvPr/>
          </p:nvSpPr>
          <p:spPr>
            <a:xfrm>
              <a:off x="15887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5"/>
            <p:cNvSpPr/>
            <p:nvPr/>
          </p:nvSpPr>
          <p:spPr>
            <a:xfrm>
              <a:off x="15887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5"/>
            <p:cNvSpPr/>
            <p:nvPr/>
          </p:nvSpPr>
          <p:spPr>
            <a:xfrm>
              <a:off x="15887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5"/>
            <p:cNvSpPr/>
            <p:nvPr/>
          </p:nvSpPr>
          <p:spPr>
            <a:xfrm>
              <a:off x="1588750" y="430190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5"/>
            <p:cNvSpPr/>
            <p:nvPr/>
          </p:nvSpPr>
          <p:spPr>
            <a:xfrm>
              <a:off x="15887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5"/>
            <p:cNvSpPr/>
            <p:nvPr/>
          </p:nvSpPr>
          <p:spPr>
            <a:xfrm>
              <a:off x="15887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5"/>
            <p:cNvSpPr/>
            <p:nvPr/>
          </p:nvSpPr>
          <p:spPr>
            <a:xfrm>
              <a:off x="15887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5"/>
            <p:cNvSpPr/>
            <p:nvPr/>
          </p:nvSpPr>
          <p:spPr>
            <a:xfrm>
              <a:off x="1588750" y="52049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5"/>
            <p:cNvSpPr/>
            <p:nvPr/>
          </p:nvSpPr>
          <p:spPr>
            <a:xfrm>
              <a:off x="17392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5"/>
            <p:cNvSpPr/>
            <p:nvPr/>
          </p:nvSpPr>
          <p:spPr>
            <a:xfrm>
              <a:off x="17392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5"/>
            <p:cNvSpPr/>
            <p:nvPr/>
          </p:nvSpPr>
          <p:spPr>
            <a:xfrm>
              <a:off x="1739250"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5"/>
            <p:cNvSpPr/>
            <p:nvPr/>
          </p:nvSpPr>
          <p:spPr>
            <a:xfrm>
              <a:off x="1739250"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5"/>
            <p:cNvSpPr/>
            <p:nvPr/>
          </p:nvSpPr>
          <p:spPr>
            <a:xfrm>
              <a:off x="17392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5"/>
            <p:cNvSpPr/>
            <p:nvPr/>
          </p:nvSpPr>
          <p:spPr>
            <a:xfrm>
              <a:off x="17392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5"/>
            <p:cNvSpPr/>
            <p:nvPr/>
          </p:nvSpPr>
          <p:spPr>
            <a:xfrm>
              <a:off x="1739250"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5"/>
            <p:cNvSpPr/>
            <p:nvPr/>
          </p:nvSpPr>
          <p:spPr>
            <a:xfrm>
              <a:off x="1739250"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5"/>
            <p:cNvSpPr/>
            <p:nvPr/>
          </p:nvSpPr>
          <p:spPr>
            <a:xfrm>
              <a:off x="17392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5"/>
            <p:cNvSpPr/>
            <p:nvPr/>
          </p:nvSpPr>
          <p:spPr>
            <a:xfrm>
              <a:off x="173925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5"/>
            <p:cNvSpPr/>
            <p:nvPr/>
          </p:nvSpPr>
          <p:spPr>
            <a:xfrm>
              <a:off x="17392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5"/>
            <p:cNvSpPr/>
            <p:nvPr/>
          </p:nvSpPr>
          <p:spPr>
            <a:xfrm>
              <a:off x="1889750" y="3886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5"/>
            <p:cNvSpPr/>
            <p:nvPr/>
          </p:nvSpPr>
          <p:spPr>
            <a:xfrm>
              <a:off x="1889750" y="8401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5"/>
            <p:cNvSpPr/>
            <p:nvPr/>
          </p:nvSpPr>
          <p:spPr>
            <a:xfrm>
              <a:off x="1889750" y="33988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5"/>
            <p:cNvSpPr/>
            <p:nvPr/>
          </p:nvSpPr>
          <p:spPr>
            <a:xfrm>
              <a:off x="1889750" y="46029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5"/>
            <p:cNvSpPr/>
            <p:nvPr/>
          </p:nvSpPr>
          <p:spPr>
            <a:xfrm>
              <a:off x="1889750" y="520497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5"/>
            <p:cNvSpPr/>
            <p:nvPr/>
          </p:nvSpPr>
          <p:spPr>
            <a:xfrm>
              <a:off x="204027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5"/>
            <p:cNvSpPr/>
            <p:nvPr/>
          </p:nvSpPr>
          <p:spPr>
            <a:xfrm>
              <a:off x="204027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5"/>
            <p:cNvSpPr/>
            <p:nvPr/>
          </p:nvSpPr>
          <p:spPr>
            <a:xfrm>
              <a:off x="204027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5"/>
            <p:cNvSpPr/>
            <p:nvPr/>
          </p:nvSpPr>
          <p:spPr>
            <a:xfrm>
              <a:off x="2190775" y="505445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5"/>
            <p:cNvSpPr/>
            <p:nvPr/>
          </p:nvSpPr>
          <p:spPr>
            <a:xfrm>
              <a:off x="234130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5"/>
            <p:cNvSpPr/>
            <p:nvPr/>
          </p:nvSpPr>
          <p:spPr>
            <a:xfrm>
              <a:off x="2642325"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5"/>
            <p:cNvSpPr/>
            <p:nvPr/>
          </p:nvSpPr>
          <p:spPr>
            <a:xfrm>
              <a:off x="2642325" y="52049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5"/>
            <p:cNvSpPr/>
            <p:nvPr/>
          </p:nvSpPr>
          <p:spPr>
            <a:xfrm>
              <a:off x="3244350" y="9906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15"/>
          <p:cNvGrpSpPr/>
          <p:nvPr/>
        </p:nvGrpSpPr>
        <p:grpSpPr>
          <a:xfrm rot="10800000">
            <a:off x="6367294" y="28698"/>
            <a:ext cx="2017554" cy="5086302"/>
            <a:chOff x="1588750" y="238125"/>
            <a:chExt cx="2078025" cy="5238750"/>
          </a:xfrm>
        </p:grpSpPr>
        <p:sp>
          <p:nvSpPr>
            <p:cNvPr id="775" name="Google Shape;775;p15"/>
            <p:cNvSpPr/>
            <p:nvPr/>
          </p:nvSpPr>
          <p:spPr>
            <a:xfrm>
              <a:off x="1588750" y="129170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5"/>
            <p:cNvSpPr/>
            <p:nvPr/>
          </p:nvSpPr>
          <p:spPr>
            <a:xfrm>
              <a:off x="1588750" y="15927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5"/>
            <p:cNvSpPr/>
            <p:nvPr/>
          </p:nvSpPr>
          <p:spPr>
            <a:xfrm>
              <a:off x="1588750" y="26462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5"/>
            <p:cNvSpPr/>
            <p:nvPr/>
          </p:nvSpPr>
          <p:spPr>
            <a:xfrm>
              <a:off x="1588750" y="40008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5"/>
            <p:cNvSpPr/>
            <p:nvPr/>
          </p:nvSpPr>
          <p:spPr>
            <a:xfrm>
              <a:off x="1588750" y="47534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5"/>
            <p:cNvSpPr/>
            <p:nvPr/>
          </p:nvSpPr>
          <p:spPr>
            <a:xfrm>
              <a:off x="1588750" y="505445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5"/>
            <p:cNvSpPr/>
            <p:nvPr/>
          </p:nvSpPr>
          <p:spPr>
            <a:xfrm>
              <a:off x="1739250" y="539125"/>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5"/>
            <p:cNvSpPr/>
            <p:nvPr/>
          </p:nvSpPr>
          <p:spPr>
            <a:xfrm>
              <a:off x="1739250" y="1291700"/>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5"/>
            <p:cNvSpPr/>
            <p:nvPr/>
          </p:nvSpPr>
          <p:spPr>
            <a:xfrm>
              <a:off x="1739250" y="2796800"/>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5"/>
            <p:cNvSpPr/>
            <p:nvPr/>
          </p:nvSpPr>
          <p:spPr>
            <a:xfrm>
              <a:off x="1739250" y="3398850"/>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5"/>
            <p:cNvSpPr/>
            <p:nvPr/>
          </p:nvSpPr>
          <p:spPr>
            <a:xfrm>
              <a:off x="1739250" y="354935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5"/>
            <p:cNvSpPr/>
            <p:nvPr/>
          </p:nvSpPr>
          <p:spPr>
            <a:xfrm>
              <a:off x="1739250" y="430190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5"/>
            <p:cNvSpPr/>
            <p:nvPr/>
          </p:nvSpPr>
          <p:spPr>
            <a:xfrm>
              <a:off x="1739250" y="5204975"/>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5"/>
            <p:cNvSpPr/>
            <p:nvPr/>
          </p:nvSpPr>
          <p:spPr>
            <a:xfrm>
              <a:off x="1889750" y="2381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5"/>
            <p:cNvSpPr/>
            <p:nvPr/>
          </p:nvSpPr>
          <p:spPr>
            <a:xfrm>
              <a:off x="1889750" y="14422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5"/>
            <p:cNvSpPr/>
            <p:nvPr/>
          </p:nvSpPr>
          <p:spPr>
            <a:xfrm>
              <a:off x="1889750" y="174322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5"/>
            <p:cNvSpPr/>
            <p:nvPr/>
          </p:nvSpPr>
          <p:spPr>
            <a:xfrm>
              <a:off x="1889750" y="18937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5"/>
            <p:cNvSpPr/>
            <p:nvPr/>
          </p:nvSpPr>
          <p:spPr>
            <a:xfrm>
              <a:off x="1889750" y="20442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5"/>
            <p:cNvSpPr/>
            <p:nvPr/>
          </p:nvSpPr>
          <p:spPr>
            <a:xfrm>
              <a:off x="1889750" y="21947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5"/>
            <p:cNvSpPr/>
            <p:nvPr/>
          </p:nvSpPr>
          <p:spPr>
            <a:xfrm>
              <a:off x="1889750" y="23452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5"/>
            <p:cNvSpPr/>
            <p:nvPr/>
          </p:nvSpPr>
          <p:spPr>
            <a:xfrm>
              <a:off x="1889750" y="24957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5"/>
            <p:cNvSpPr/>
            <p:nvPr/>
          </p:nvSpPr>
          <p:spPr>
            <a:xfrm>
              <a:off x="1889750" y="264627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5"/>
            <p:cNvSpPr/>
            <p:nvPr/>
          </p:nvSpPr>
          <p:spPr>
            <a:xfrm>
              <a:off x="1889750" y="27968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a:off x="1889750" y="294730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5"/>
            <p:cNvSpPr/>
            <p:nvPr/>
          </p:nvSpPr>
          <p:spPr>
            <a:xfrm>
              <a:off x="1889750" y="30978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5"/>
            <p:cNvSpPr/>
            <p:nvPr/>
          </p:nvSpPr>
          <p:spPr>
            <a:xfrm>
              <a:off x="1889750" y="38503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5"/>
            <p:cNvSpPr/>
            <p:nvPr/>
          </p:nvSpPr>
          <p:spPr>
            <a:xfrm>
              <a:off x="1889750" y="400087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5"/>
            <p:cNvSpPr/>
            <p:nvPr/>
          </p:nvSpPr>
          <p:spPr>
            <a:xfrm>
              <a:off x="1889750" y="41514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5"/>
            <p:cNvSpPr/>
            <p:nvPr/>
          </p:nvSpPr>
          <p:spPr>
            <a:xfrm>
              <a:off x="1889750" y="430190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5"/>
            <p:cNvSpPr/>
            <p:nvPr/>
          </p:nvSpPr>
          <p:spPr>
            <a:xfrm>
              <a:off x="1889750" y="44524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5"/>
            <p:cNvSpPr/>
            <p:nvPr/>
          </p:nvSpPr>
          <p:spPr>
            <a:xfrm>
              <a:off x="1889750" y="47534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5"/>
            <p:cNvSpPr/>
            <p:nvPr/>
          </p:nvSpPr>
          <p:spPr>
            <a:xfrm>
              <a:off x="1889750" y="49039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5"/>
            <p:cNvSpPr/>
            <p:nvPr/>
          </p:nvSpPr>
          <p:spPr>
            <a:xfrm>
              <a:off x="2040275" y="38862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5"/>
            <p:cNvSpPr/>
            <p:nvPr/>
          </p:nvSpPr>
          <p:spPr>
            <a:xfrm>
              <a:off x="2040275" y="11411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5"/>
            <p:cNvSpPr/>
            <p:nvPr/>
          </p:nvSpPr>
          <p:spPr>
            <a:xfrm>
              <a:off x="2040275" y="1291700"/>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5"/>
            <p:cNvSpPr/>
            <p:nvPr/>
          </p:nvSpPr>
          <p:spPr>
            <a:xfrm>
              <a:off x="2040275" y="1442200"/>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5"/>
            <p:cNvSpPr/>
            <p:nvPr/>
          </p:nvSpPr>
          <p:spPr>
            <a:xfrm>
              <a:off x="2040275" y="174322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5"/>
            <p:cNvSpPr/>
            <p:nvPr/>
          </p:nvSpPr>
          <p:spPr>
            <a:xfrm>
              <a:off x="2040275" y="2044250"/>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5"/>
            <p:cNvSpPr/>
            <p:nvPr/>
          </p:nvSpPr>
          <p:spPr>
            <a:xfrm>
              <a:off x="2040275" y="2646275"/>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5"/>
            <p:cNvSpPr/>
            <p:nvPr/>
          </p:nvSpPr>
          <p:spPr>
            <a:xfrm>
              <a:off x="2040275" y="2947300"/>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5"/>
            <p:cNvSpPr/>
            <p:nvPr/>
          </p:nvSpPr>
          <p:spPr>
            <a:xfrm>
              <a:off x="2040275" y="30978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5"/>
            <p:cNvSpPr/>
            <p:nvPr/>
          </p:nvSpPr>
          <p:spPr>
            <a:xfrm>
              <a:off x="2040275" y="324832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5"/>
            <p:cNvSpPr/>
            <p:nvPr/>
          </p:nvSpPr>
          <p:spPr>
            <a:xfrm>
              <a:off x="2040275" y="35493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5"/>
            <p:cNvSpPr/>
            <p:nvPr/>
          </p:nvSpPr>
          <p:spPr>
            <a:xfrm>
              <a:off x="2040275" y="369987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5"/>
            <p:cNvSpPr/>
            <p:nvPr/>
          </p:nvSpPr>
          <p:spPr>
            <a:xfrm>
              <a:off x="2040275" y="385037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5"/>
            <p:cNvSpPr/>
            <p:nvPr/>
          </p:nvSpPr>
          <p:spPr>
            <a:xfrm>
              <a:off x="2040275" y="4000875"/>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5"/>
            <p:cNvSpPr/>
            <p:nvPr/>
          </p:nvSpPr>
          <p:spPr>
            <a:xfrm>
              <a:off x="2040275" y="430190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5"/>
            <p:cNvSpPr/>
            <p:nvPr/>
          </p:nvSpPr>
          <p:spPr>
            <a:xfrm>
              <a:off x="2040275" y="44524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5"/>
            <p:cNvSpPr/>
            <p:nvPr/>
          </p:nvSpPr>
          <p:spPr>
            <a:xfrm>
              <a:off x="2040275" y="49039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5"/>
            <p:cNvSpPr/>
            <p:nvPr/>
          </p:nvSpPr>
          <p:spPr>
            <a:xfrm>
              <a:off x="2040275" y="5054450"/>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5"/>
            <p:cNvSpPr/>
            <p:nvPr/>
          </p:nvSpPr>
          <p:spPr>
            <a:xfrm>
              <a:off x="2040275" y="520497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5"/>
            <p:cNvSpPr/>
            <p:nvPr/>
          </p:nvSpPr>
          <p:spPr>
            <a:xfrm>
              <a:off x="2190775" y="2381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5"/>
            <p:cNvSpPr/>
            <p:nvPr/>
          </p:nvSpPr>
          <p:spPr>
            <a:xfrm>
              <a:off x="2190775" y="6896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5"/>
            <p:cNvSpPr/>
            <p:nvPr/>
          </p:nvSpPr>
          <p:spPr>
            <a:xfrm>
              <a:off x="2190775" y="8401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5"/>
            <p:cNvSpPr/>
            <p:nvPr/>
          </p:nvSpPr>
          <p:spPr>
            <a:xfrm>
              <a:off x="2190775" y="11411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5"/>
            <p:cNvSpPr/>
            <p:nvPr/>
          </p:nvSpPr>
          <p:spPr>
            <a:xfrm>
              <a:off x="2190775" y="129170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5"/>
            <p:cNvSpPr/>
            <p:nvPr/>
          </p:nvSpPr>
          <p:spPr>
            <a:xfrm>
              <a:off x="2190775" y="159270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5"/>
            <p:cNvSpPr/>
            <p:nvPr/>
          </p:nvSpPr>
          <p:spPr>
            <a:xfrm>
              <a:off x="2190775" y="174322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5"/>
            <p:cNvSpPr/>
            <p:nvPr/>
          </p:nvSpPr>
          <p:spPr>
            <a:xfrm>
              <a:off x="2190775" y="18937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5"/>
            <p:cNvSpPr/>
            <p:nvPr/>
          </p:nvSpPr>
          <p:spPr>
            <a:xfrm>
              <a:off x="2190775" y="20442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5"/>
            <p:cNvSpPr/>
            <p:nvPr/>
          </p:nvSpPr>
          <p:spPr>
            <a:xfrm>
              <a:off x="2190775" y="21947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5"/>
            <p:cNvSpPr/>
            <p:nvPr/>
          </p:nvSpPr>
          <p:spPr>
            <a:xfrm>
              <a:off x="2190775" y="23452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5"/>
            <p:cNvSpPr/>
            <p:nvPr/>
          </p:nvSpPr>
          <p:spPr>
            <a:xfrm>
              <a:off x="2190775" y="24957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5"/>
            <p:cNvSpPr/>
            <p:nvPr/>
          </p:nvSpPr>
          <p:spPr>
            <a:xfrm>
              <a:off x="2190775" y="27968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5"/>
            <p:cNvSpPr/>
            <p:nvPr/>
          </p:nvSpPr>
          <p:spPr>
            <a:xfrm>
              <a:off x="2190775" y="30978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5"/>
            <p:cNvSpPr/>
            <p:nvPr/>
          </p:nvSpPr>
          <p:spPr>
            <a:xfrm>
              <a:off x="2190775" y="32483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5"/>
            <p:cNvSpPr/>
            <p:nvPr/>
          </p:nvSpPr>
          <p:spPr>
            <a:xfrm>
              <a:off x="2190775" y="33988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5"/>
            <p:cNvSpPr/>
            <p:nvPr/>
          </p:nvSpPr>
          <p:spPr>
            <a:xfrm>
              <a:off x="2190775" y="35493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5"/>
            <p:cNvSpPr/>
            <p:nvPr/>
          </p:nvSpPr>
          <p:spPr>
            <a:xfrm>
              <a:off x="2190775" y="36998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a:off x="2190775" y="400087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5"/>
            <p:cNvSpPr/>
            <p:nvPr/>
          </p:nvSpPr>
          <p:spPr>
            <a:xfrm>
              <a:off x="2190775" y="41514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5"/>
            <p:cNvSpPr/>
            <p:nvPr/>
          </p:nvSpPr>
          <p:spPr>
            <a:xfrm>
              <a:off x="2190775" y="44524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5"/>
            <p:cNvSpPr/>
            <p:nvPr/>
          </p:nvSpPr>
          <p:spPr>
            <a:xfrm>
              <a:off x="2190775" y="46029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5"/>
            <p:cNvSpPr/>
            <p:nvPr/>
          </p:nvSpPr>
          <p:spPr>
            <a:xfrm>
              <a:off x="2190775" y="47534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5"/>
            <p:cNvSpPr/>
            <p:nvPr/>
          </p:nvSpPr>
          <p:spPr>
            <a:xfrm>
              <a:off x="2190775" y="52049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5"/>
            <p:cNvSpPr/>
            <p:nvPr/>
          </p:nvSpPr>
          <p:spPr>
            <a:xfrm>
              <a:off x="2190775" y="53554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5"/>
            <p:cNvSpPr/>
            <p:nvPr/>
          </p:nvSpPr>
          <p:spPr>
            <a:xfrm>
              <a:off x="2341300" y="53912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5"/>
            <p:cNvSpPr/>
            <p:nvPr/>
          </p:nvSpPr>
          <p:spPr>
            <a:xfrm>
              <a:off x="2341300" y="6896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5"/>
            <p:cNvSpPr/>
            <p:nvPr/>
          </p:nvSpPr>
          <p:spPr>
            <a:xfrm>
              <a:off x="2341300" y="9906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5"/>
            <p:cNvSpPr/>
            <p:nvPr/>
          </p:nvSpPr>
          <p:spPr>
            <a:xfrm>
              <a:off x="2341300" y="129170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5"/>
            <p:cNvSpPr/>
            <p:nvPr/>
          </p:nvSpPr>
          <p:spPr>
            <a:xfrm>
              <a:off x="2341300" y="14422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5"/>
            <p:cNvSpPr/>
            <p:nvPr/>
          </p:nvSpPr>
          <p:spPr>
            <a:xfrm>
              <a:off x="2341300" y="15927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5"/>
            <p:cNvSpPr/>
            <p:nvPr/>
          </p:nvSpPr>
          <p:spPr>
            <a:xfrm>
              <a:off x="2341300" y="174322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5"/>
            <p:cNvSpPr/>
            <p:nvPr/>
          </p:nvSpPr>
          <p:spPr>
            <a:xfrm>
              <a:off x="2341300" y="21947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5"/>
            <p:cNvSpPr/>
            <p:nvPr/>
          </p:nvSpPr>
          <p:spPr>
            <a:xfrm>
              <a:off x="2341300" y="23452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5"/>
            <p:cNvSpPr/>
            <p:nvPr/>
          </p:nvSpPr>
          <p:spPr>
            <a:xfrm>
              <a:off x="2341300" y="24957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5"/>
            <p:cNvSpPr/>
            <p:nvPr/>
          </p:nvSpPr>
          <p:spPr>
            <a:xfrm>
              <a:off x="2341300" y="26462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5"/>
            <p:cNvSpPr/>
            <p:nvPr/>
          </p:nvSpPr>
          <p:spPr>
            <a:xfrm>
              <a:off x="2341300" y="27968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5"/>
            <p:cNvSpPr/>
            <p:nvPr/>
          </p:nvSpPr>
          <p:spPr>
            <a:xfrm>
              <a:off x="2341300" y="29473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5"/>
            <p:cNvSpPr/>
            <p:nvPr/>
          </p:nvSpPr>
          <p:spPr>
            <a:xfrm>
              <a:off x="2341300" y="30978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5"/>
            <p:cNvSpPr/>
            <p:nvPr/>
          </p:nvSpPr>
          <p:spPr>
            <a:xfrm>
              <a:off x="2341300" y="32483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5"/>
            <p:cNvSpPr/>
            <p:nvPr/>
          </p:nvSpPr>
          <p:spPr>
            <a:xfrm>
              <a:off x="2341300" y="33988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5"/>
            <p:cNvSpPr/>
            <p:nvPr/>
          </p:nvSpPr>
          <p:spPr>
            <a:xfrm>
              <a:off x="2341300" y="35493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5"/>
            <p:cNvSpPr/>
            <p:nvPr/>
          </p:nvSpPr>
          <p:spPr>
            <a:xfrm>
              <a:off x="2341300" y="38503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5"/>
            <p:cNvSpPr/>
            <p:nvPr/>
          </p:nvSpPr>
          <p:spPr>
            <a:xfrm>
              <a:off x="2341300" y="41514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5"/>
            <p:cNvSpPr/>
            <p:nvPr/>
          </p:nvSpPr>
          <p:spPr>
            <a:xfrm>
              <a:off x="2341300" y="430190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5"/>
            <p:cNvSpPr/>
            <p:nvPr/>
          </p:nvSpPr>
          <p:spPr>
            <a:xfrm>
              <a:off x="2341300" y="44524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5"/>
            <p:cNvSpPr/>
            <p:nvPr/>
          </p:nvSpPr>
          <p:spPr>
            <a:xfrm>
              <a:off x="2341300" y="46029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5"/>
            <p:cNvSpPr/>
            <p:nvPr/>
          </p:nvSpPr>
          <p:spPr>
            <a:xfrm>
              <a:off x="2341300" y="49039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5"/>
            <p:cNvSpPr/>
            <p:nvPr/>
          </p:nvSpPr>
          <p:spPr>
            <a:xfrm>
              <a:off x="2341300" y="505445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5"/>
            <p:cNvSpPr/>
            <p:nvPr/>
          </p:nvSpPr>
          <p:spPr>
            <a:xfrm>
              <a:off x="2341300" y="52049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5"/>
            <p:cNvSpPr/>
            <p:nvPr/>
          </p:nvSpPr>
          <p:spPr>
            <a:xfrm>
              <a:off x="2341300" y="53554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5"/>
            <p:cNvSpPr/>
            <p:nvPr/>
          </p:nvSpPr>
          <p:spPr>
            <a:xfrm>
              <a:off x="2491800" y="388625"/>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5"/>
            <p:cNvSpPr/>
            <p:nvPr/>
          </p:nvSpPr>
          <p:spPr>
            <a:xfrm>
              <a:off x="2491800" y="689650"/>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5"/>
            <p:cNvSpPr/>
            <p:nvPr/>
          </p:nvSpPr>
          <p:spPr>
            <a:xfrm>
              <a:off x="2491800" y="84015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5"/>
            <p:cNvSpPr/>
            <p:nvPr/>
          </p:nvSpPr>
          <p:spPr>
            <a:xfrm>
              <a:off x="2491800" y="99067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5"/>
            <p:cNvSpPr/>
            <p:nvPr/>
          </p:nvSpPr>
          <p:spPr>
            <a:xfrm>
              <a:off x="2491800" y="1141175"/>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5"/>
            <p:cNvSpPr/>
            <p:nvPr/>
          </p:nvSpPr>
          <p:spPr>
            <a:xfrm>
              <a:off x="2491800" y="1442200"/>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5"/>
            <p:cNvSpPr/>
            <p:nvPr/>
          </p:nvSpPr>
          <p:spPr>
            <a:xfrm>
              <a:off x="2491800" y="1743225"/>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5"/>
            <p:cNvSpPr/>
            <p:nvPr/>
          </p:nvSpPr>
          <p:spPr>
            <a:xfrm>
              <a:off x="2491800" y="1893725"/>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5"/>
            <p:cNvSpPr/>
            <p:nvPr/>
          </p:nvSpPr>
          <p:spPr>
            <a:xfrm>
              <a:off x="2491800" y="2044250"/>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5"/>
            <p:cNvSpPr/>
            <p:nvPr/>
          </p:nvSpPr>
          <p:spPr>
            <a:xfrm>
              <a:off x="2491800" y="234527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5"/>
            <p:cNvSpPr/>
            <p:nvPr/>
          </p:nvSpPr>
          <p:spPr>
            <a:xfrm>
              <a:off x="2491800" y="2495775"/>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5"/>
            <p:cNvSpPr/>
            <p:nvPr/>
          </p:nvSpPr>
          <p:spPr>
            <a:xfrm>
              <a:off x="2491800" y="2646275"/>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5"/>
            <p:cNvSpPr/>
            <p:nvPr/>
          </p:nvSpPr>
          <p:spPr>
            <a:xfrm>
              <a:off x="2491800" y="2796800"/>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5"/>
            <p:cNvSpPr/>
            <p:nvPr/>
          </p:nvSpPr>
          <p:spPr>
            <a:xfrm>
              <a:off x="2491800" y="2947300"/>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5"/>
            <p:cNvSpPr/>
            <p:nvPr/>
          </p:nvSpPr>
          <p:spPr>
            <a:xfrm>
              <a:off x="2491800" y="309782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5"/>
            <p:cNvSpPr/>
            <p:nvPr/>
          </p:nvSpPr>
          <p:spPr>
            <a:xfrm>
              <a:off x="2491800" y="3248325"/>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5"/>
            <p:cNvSpPr/>
            <p:nvPr/>
          </p:nvSpPr>
          <p:spPr>
            <a:xfrm>
              <a:off x="2491800" y="354935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5"/>
            <p:cNvSpPr/>
            <p:nvPr/>
          </p:nvSpPr>
          <p:spPr>
            <a:xfrm>
              <a:off x="2491800" y="3850375"/>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5"/>
            <p:cNvSpPr/>
            <p:nvPr/>
          </p:nvSpPr>
          <p:spPr>
            <a:xfrm>
              <a:off x="2491800" y="4000875"/>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5"/>
            <p:cNvSpPr/>
            <p:nvPr/>
          </p:nvSpPr>
          <p:spPr>
            <a:xfrm>
              <a:off x="2491800" y="4151400"/>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5"/>
            <p:cNvSpPr/>
            <p:nvPr/>
          </p:nvSpPr>
          <p:spPr>
            <a:xfrm>
              <a:off x="2491800" y="430190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5"/>
            <p:cNvSpPr/>
            <p:nvPr/>
          </p:nvSpPr>
          <p:spPr>
            <a:xfrm>
              <a:off x="2491800" y="4602925"/>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5"/>
            <p:cNvSpPr/>
            <p:nvPr/>
          </p:nvSpPr>
          <p:spPr>
            <a:xfrm>
              <a:off x="2491800" y="4753450"/>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5"/>
            <p:cNvSpPr/>
            <p:nvPr/>
          </p:nvSpPr>
          <p:spPr>
            <a:xfrm>
              <a:off x="2491800" y="5054450"/>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5"/>
            <p:cNvSpPr/>
            <p:nvPr/>
          </p:nvSpPr>
          <p:spPr>
            <a:xfrm>
              <a:off x="2491800" y="5355475"/>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5"/>
            <p:cNvSpPr/>
            <p:nvPr/>
          </p:nvSpPr>
          <p:spPr>
            <a:xfrm>
              <a:off x="2642325" y="53912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5"/>
            <p:cNvSpPr/>
            <p:nvPr/>
          </p:nvSpPr>
          <p:spPr>
            <a:xfrm>
              <a:off x="2642325" y="9906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5"/>
            <p:cNvSpPr/>
            <p:nvPr/>
          </p:nvSpPr>
          <p:spPr>
            <a:xfrm>
              <a:off x="2642325" y="11411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5"/>
            <p:cNvSpPr/>
            <p:nvPr/>
          </p:nvSpPr>
          <p:spPr>
            <a:xfrm>
              <a:off x="2642325" y="129170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5"/>
            <p:cNvSpPr/>
            <p:nvPr/>
          </p:nvSpPr>
          <p:spPr>
            <a:xfrm>
              <a:off x="2642325" y="15927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5"/>
            <p:cNvSpPr/>
            <p:nvPr/>
          </p:nvSpPr>
          <p:spPr>
            <a:xfrm>
              <a:off x="2642325" y="18937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5"/>
            <p:cNvSpPr/>
            <p:nvPr/>
          </p:nvSpPr>
          <p:spPr>
            <a:xfrm>
              <a:off x="2642325" y="20442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5"/>
            <p:cNvSpPr/>
            <p:nvPr/>
          </p:nvSpPr>
          <p:spPr>
            <a:xfrm>
              <a:off x="2642325" y="21947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5"/>
            <p:cNvSpPr/>
            <p:nvPr/>
          </p:nvSpPr>
          <p:spPr>
            <a:xfrm>
              <a:off x="2642325" y="24957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5"/>
            <p:cNvSpPr/>
            <p:nvPr/>
          </p:nvSpPr>
          <p:spPr>
            <a:xfrm>
              <a:off x="2642325" y="27968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5"/>
            <p:cNvSpPr/>
            <p:nvPr/>
          </p:nvSpPr>
          <p:spPr>
            <a:xfrm>
              <a:off x="2642325" y="30978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5"/>
            <p:cNvSpPr/>
            <p:nvPr/>
          </p:nvSpPr>
          <p:spPr>
            <a:xfrm>
              <a:off x="2642325" y="33988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5"/>
            <p:cNvSpPr/>
            <p:nvPr/>
          </p:nvSpPr>
          <p:spPr>
            <a:xfrm>
              <a:off x="2642325" y="35493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5"/>
            <p:cNvSpPr/>
            <p:nvPr/>
          </p:nvSpPr>
          <p:spPr>
            <a:xfrm>
              <a:off x="2642325" y="40008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5"/>
            <p:cNvSpPr/>
            <p:nvPr/>
          </p:nvSpPr>
          <p:spPr>
            <a:xfrm>
              <a:off x="2642325" y="41514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5"/>
            <p:cNvSpPr/>
            <p:nvPr/>
          </p:nvSpPr>
          <p:spPr>
            <a:xfrm>
              <a:off x="2642325" y="430190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5"/>
            <p:cNvSpPr/>
            <p:nvPr/>
          </p:nvSpPr>
          <p:spPr>
            <a:xfrm>
              <a:off x="2642325" y="44524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5"/>
            <p:cNvSpPr/>
            <p:nvPr/>
          </p:nvSpPr>
          <p:spPr>
            <a:xfrm>
              <a:off x="2642325" y="46029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5"/>
            <p:cNvSpPr/>
            <p:nvPr/>
          </p:nvSpPr>
          <p:spPr>
            <a:xfrm>
              <a:off x="2642325" y="49039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5"/>
            <p:cNvSpPr/>
            <p:nvPr/>
          </p:nvSpPr>
          <p:spPr>
            <a:xfrm>
              <a:off x="2642325" y="505445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5"/>
            <p:cNvSpPr/>
            <p:nvPr/>
          </p:nvSpPr>
          <p:spPr>
            <a:xfrm>
              <a:off x="2792825" y="23812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5"/>
            <p:cNvSpPr/>
            <p:nvPr/>
          </p:nvSpPr>
          <p:spPr>
            <a:xfrm>
              <a:off x="2792825" y="689650"/>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5"/>
            <p:cNvSpPr/>
            <p:nvPr/>
          </p:nvSpPr>
          <p:spPr>
            <a:xfrm>
              <a:off x="2792825" y="99067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5"/>
            <p:cNvSpPr/>
            <p:nvPr/>
          </p:nvSpPr>
          <p:spPr>
            <a:xfrm>
              <a:off x="2792825" y="1442200"/>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5"/>
            <p:cNvSpPr/>
            <p:nvPr/>
          </p:nvSpPr>
          <p:spPr>
            <a:xfrm>
              <a:off x="2792825" y="1592700"/>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5"/>
            <p:cNvSpPr/>
            <p:nvPr/>
          </p:nvSpPr>
          <p:spPr>
            <a:xfrm>
              <a:off x="2792825" y="219475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5"/>
            <p:cNvSpPr/>
            <p:nvPr/>
          </p:nvSpPr>
          <p:spPr>
            <a:xfrm>
              <a:off x="2792825" y="234527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5"/>
            <p:cNvSpPr/>
            <p:nvPr/>
          </p:nvSpPr>
          <p:spPr>
            <a:xfrm>
              <a:off x="2792825" y="2646275"/>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5"/>
            <p:cNvSpPr/>
            <p:nvPr/>
          </p:nvSpPr>
          <p:spPr>
            <a:xfrm>
              <a:off x="2792825" y="2796800"/>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5"/>
            <p:cNvSpPr/>
            <p:nvPr/>
          </p:nvSpPr>
          <p:spPr>
            <a:xfrm>
              <a:off x="2792825" y="2947300"/>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5"/>
            <p:cNvSpPr/>
            <p:nvPr/>
          </p:nvSpPr>
          <p:spPr>
            <a:xfrm>
              <a:off x="2792825" y="309782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5"/>
            <p:cNvSpPr/>
            <p:nvPr/>
          </p:nvSpPr>
          <p:spPr>
            <a:xfrm>
              <a:off x="2792825" y="354935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5"/>
            <p:cNvSpPr/>
            <p:nvPr/>
          </p:nvSpPr>
          <p:spPr>
            <a:xfrm>
              <a:off x="2792825" y="3699875"/>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5"/>
            <p:cNvSpPr/>
            <p:nvPr/>
          </p:nvSpPr>
          <p:spPr>
            <a:xfrm>
              <a:off x="2792825" y="3850375"/>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5"/>
            <p:cNvSpPr/>
            <p:nvPr/>
          </p:nvSpPr>
          <p:spPr>
            <a:xfrm>
              <a:off x="2792825" y="4151400"/>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5"/>
            <p:cNvSpPr/>
            <p:nvPr/>
          </p:nvSpPr>
          <p:spPr>
            <a:xfrm>
              <a:off x="2792825" y="4903950"/>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5"/>
            <p:cNvSpPr/>
            <p:nvPr/>
          </p:nvSpPr>
          <p:spPr>
            <a:xfrm>
              <a:off x="2792825" y="5204975"/>
              <a:ext cx="121400" cy="121400"/>
            </a:xfrm>
            <a:custGeom>
              <a:rect b="b" l="l" r="r" t="t"/>
              <a:pathLst>
                <a:path extrusionOk="0" h="4856" w="4856">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5"/>
            <p:cNvSpPr/>
            <p:nvPr/>
          </p:nvSpPr>
          <p:spPr>
            <a:xfrm>
              <a:off x="2792825" y="5355475"/>
              <a:ext cx="121400" cy="121400"/>
            </a:xfrm>
            <a:custGeom>
              <a:rect b="b" l="l" r="r" t="t"/>
              <a:pathLst>
                <a:path extrusionOk="0" h="4856"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5"/>
            <p:cNvSpPr/>
            <p:nvPr/>
          </p:nvSpPr>
          <p:spPr>
            <a:xfrm>
              <a:off x="2943325" y="38862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5"/>
            <p:cNvSpPr/>
            <p:nvPr/>
          </p:nvSpPr>
          <p:spPr>
            <a:xfrm>
              <a:off x="2943325" y="53912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5"/>
            <p:cNvSpPr/>
            <p:nvPr/>
          </p:nvSpPr>
          <p:spPr>
            <a:xfrm>
              <a:off x="2943325" y="9906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5"/>
            <p:cNvSpPr/>
            <p:nvPr/>
          </p:nvSpPr>
          <p:spPr>
            <a:xfrm>
              <a:off x="2943325" y="129170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5"/>
            <p:cNvSpPr/>
            <p:nvPr/>
          </p:nvSpPr>
          <p:spPr>
            <a:xfrm>
              <a:off x="2943325" y="159270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5"/>
            <p:cNvSpPr/>
            <p:nvPr/>
          </p:nvSpPr>
          <p:spPr>
            <a:xfrm>
              <a:off x="2943325" y="20442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5"/>
            <p:cNvSpPr/>
            <p:nvPr/>
          </p:nvSpPr>
          <p:spPr>
            <a:xfrm>
              <a:off x="2943325" y="23452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5"/>
            <p:cNvSpPr/>
            <p:nvPr/>
          </p:nvSpPr>
          <p:spPr>
            <a:xfrm>
              <a:off x="2943325" y="27968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5"/>
            <p:cNvSpPr/>
            <p:nvPr/>
          </p:nvSpPr>
          <p:spPr>
            <a:xfrm>
              <a:off x="2943325" y="30978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5"/>
            <p:cNvSpPr/>
            <p:nvPr/>
          </p:nvSpPr>
          <p:spPr>
            <a:xfrm>
              <a:off x="2943325" y="32483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5"/>
            <p:cNvSpPr/>
            <p:nvPr/>
          </p:nvSpPr>
          <p:spPr>
            <a:xfrm>
              <a:off x="2943325" y="35493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5"/>
            <p:cNvSpPr/>
            <p:nvPr/>
          </p:nvSpPr>
          <p:spPr>
            <a:xfrm>
              <a:off x="2943325" y="36998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5"/>
            <p:cNvSpPr/>
            <p:nvPr/>
          </p:nvSpPr>
          <p:spPr>
            <a:xfrm>
              <a:off x="2943325" y="38503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5"/>
            <p:cNvSpPr/>
            <p:nvPr/>
          </p:nvSpPr>
          <p:spPr>
            <a:xfrm>
              <a:off x="2943325" y="41514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5"/>
            <p:cNvSpPr/>
            <p:nvPr/>
          </p:nvSpPr>
          <p:spPr>
            <a:xfrm>
              <a:off x="2943325" y="430190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5"/>
            <p:cNvSpPr/>
            <p:nvPr/>
          </p:nvSpPr>
          <p:spPr>
            <a:xfrm>
              <a:off x="2943325" y="47534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5"/>
            <p:cNvSpPr/>
            <p:nvPr/>
          </p:nvSpPr>
          <p:spPr>
            <a:xfrm>
              <a:off x="2943325" y="505445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5"/>
            <p:cNvSpPr/>
            <p:nvPr/>
          </p:nvSpPr>
          <p:spPr>
            <a:xfrm>
              <a:off x="2943325" y="52049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5"/>
            <p:cNvSpPr/>
            <p:nvPr/>
          </p:nvSpPr>
          <p:spPr>
            <a:xfrm>
              <a:off x="3093850" y="2381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5"/>
            <p:cNvSpPr/>
            <p:nvPr/>
          </p:nvSpPr>
          <p:spPr>
            <a:xfrm>
              <a:off x="3093850" y="689650"/>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5"/>
            <p:cNvSpPr/>
            <p:nvPr/>
          </p:nvSpPr>
          <p:spPr>
            <a:xfrm>
              <a:off x="3093850" y="11411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5"/>
            <p:cNvSpPr/>
            <p:nvPr/>
          </p:nvSpPr>
          <p:spPr>
            <a:xfrm>
              <a:off x="3093850" y="174322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5"/>
            <p:cNvSpPr/>
            <p:nvPr/>
          </p:nvSpPr>
          <p:spPr>
            <a:xfrm>
              <a:off x="3093850" y="234527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5"/>
            <p:cNvSpPr/>
            <p:nvPr/>
          </p:nvSpPr>
          <p:spPr>
            <a:xfrm>
              <a:off x="3093850" y="30978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5"/>
            <p:cNvSpPr/>
            <p:nvPr/>
          </p:nvSpPr>
          <p:spPr>
            <a:xfrm>
              <a:off x="3093850" y="430190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5"/>
            <p:cNvSpPr/>
            <p:nvPr/>
          </p:nvSpPr>
          <p:spPr>
            <a:xfrm>
              <a:off x="3093850" y="44524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5"/>
            <p:cNvSpPr/>
            <p:nvPr/>
          </p:nvSpPr>
          <p:spPr>
            <a:xfrm>
              <a:off x="3093850" y="53554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5"/>
            <p:cNvSpPr/>
            <p:nvPr/>
          </p:nvSpPr>
          <p:spPr>
            <a:xfrm>
              <a:off x="3244350" y="38862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5"/>
            <p:cNvSpPr/>
            <p:nvPr/>
          </p:nvSpPr>
          <p:spPr>
            <a:xfrm>
              <a:off x="3244350" y="129170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5"/>
            <p:cNvSpPr/>
            <p:nvPr/>
          </p:nvSpPr>
          <p:spPr>
            <a:xfrm>
              <a:off x="3244350" y="20442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5"/>
            <p:cNvSpPr/>
            <p:nvPr/>
          </p:nvSpPr>
          <p:spPr>
            <a:xfrm>
              <a:off x="3244350" y="27968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5"/>
            <p:cNvSpPr/>
            <p:nvPr/>
          </p:nvSpPr>
          <p:spPr>
            <a:xfrm>
              <a:off x="3244350" y="36998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5"/>
            <p:cNvSpPr/>
            <p:nvPr/>
          </p:nvSpPr>
          <p:spPr>
            <a:xfrm>
              <a:off x="3244350" y="44524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5"/>
            <p:cNvSpPr/>
            <p:nvPr/>
          </p:nvSpPr>
          <p:spPr>
            <a:xfrm>
              <a:off x="3244350" y="46029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5"/>
            <p:cNvSpPr/>
            <p:nvPr/>
          </p:nvSpPr>
          <p:spPr>
            <a:xfrm>
              <a:off x="3244350" y="52049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5"/>
            <p:cNvSpPr/>
            <p:nvPr/>
          </p:nvSpPr>
          <p:spPr>
            <a:xfrm>
              <a:off x="3394875" y="2381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5"/>
            <p:cNvSpPr/>
            <p:nvPr/>
          </p:nvSpPr>
          <p:spPr>
            <a:xfrm>
              <a:off x="3394875" y="129170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5"/>
            <p:cNvSpPr/>
            <p:nvPr/>
          </p:nvSpPr>
          <p:spPr>
            <a:xfrm>
              <a:off x="3394875" y="32483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5"/>
            <p:cNvSpPr/>
            <p:nvPr/>
          </p:nvSpPr>
          <p:spPr>
            <a:xfrm>
              <a:off x="3394875" y="38503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5"/>
            <p:cNvSpPr/>
            <p:nvPr/>
          </p:nvSpPr>
          <p:spPr>
            <a:xfrm>
              <a:off x="3394875" y="44524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5"/>
            <p:cNvSpPr/>
            <p:nvPr/>
          </p:nvSpPr>
          <p:spPr>
            <a:xfrm>
              <a:off x="3394875" y="52049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5"/>
            <p:cNvSpPr/>
            <p:nvPr/>
          </p:nvSpPr>
          <p:spPr>
            <a:xfrm>
              <a:off x="3545375" y="689650"/>
              <a:ext cx="121400" cy="121400"/>
            </a:xfrm>
            <a:custGeom>
              <a:rect b="b" l="l" r="r" t="t"/>
              <a:pathLst>
                <a:path extrusionOk="0" h="4856" w="4856">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5"/>
            <p:cNvSpPr/>
            <p:nvPr/>
          </p:nvSpPr>
          <p:spPr>
            <a:xfrm>
              <a:off x="3545375" y="1592700"/>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5"/>
            <p:cNvSpPr/>
            <p:nvPr/>
          </p:nvSpPr>
          <p:spPr>
            <a:xfrm>
              <a:off x="3545375" y="2646275"/>
              <a:ext cx="121400" cy="121425"/>
            </a:xfrm>
            <a:custGeom>
              <a:rect b="b" l="l" r="r" t="t"/>
              <a:pathLst>
                <a:path extrusionOk="0" h="4857" w="4856">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15"/>
          <p:cNvGrpSpPr/>
          <p:nvPr/>
        </p:nvGrpSpPr>
        <p:grpSpPr>
          <a:xfrm rot="10800000">
            <a:off x="6367294" y="28698"/>
            <a:ext cx="2309820" cy="5086302"/>
            <a:chOff x="1287725" y="238125"/>
            <a:chExt cx="2379050" cy="5238750"/>
          </a:xfrm>
        </p:grpSpPr>
        <p:sp>
          <p:nvSpPr>
            <p:cNvPr id="985" name="Google Shape;985;p15"/>
            <p:cNvSpPr/>
            <p:nvPr/>
          </p:nvSpPr>
          <p:spPr>
            <a:xfrm>
              <a:off x="1287725" y="3886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5"/>
            <p:cNvSpPr/>
            <p:nvPr/>
          </p:nvSpPr>
          <p:spPr>
            <a:xfrm>
              <a:off x="128772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5"/>
            <p:cNvSpPr/>
            <p:nvPr/>
          </p:nvSpPr>
          <p:spPr>
            <a:xfrm>
              <a:off x="1287725" y="8401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5"/>
            <p:cNvSpPr/>
            <p:nvPr/>
          </p:nvSpPr>
          <p:spPr>
            <a:xfrm>
              <a:off x="128772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5"/>
            <p:cNvSpPr/>
            <p:nvPr/>
          </p:nvSpPr>
          <p:spPr>
            <a:xfrm>
              <a:off x="128772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5"/>
            <p:cNvSpPr/>
            <p:nvPr/>
          </p:nvSpPr>
          <p:spPr>
            <a:xfrm>
              <a:off x="1287725" y="18937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5"/>
            <p:cNvSpPr/>
            <p:nvPr/>
          </p:nvSpPr>
          <p:spPr>
            <a:xfrm>
              <a:off x="1287725" y="20442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5"/>
            <p:cNvSpPr/>
            <p:nvPr/>
          </p:nvSpPr>
          <p:spPr>
            <a:xfrm>
              <a:off x="128772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5"/>
            <p:cNvSpPr/>
            <p:nvPr/>
          </p:nvSpPr>
          <p:spPr>
            <a:xfrm>
              <a:off x="128772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5"/>
            <p:cNvSpPr/>
            <p:nvPr/>
          </p:nvSpPr>
          <p:spPr>
            <a:xfrm>
              <a:off x="1287725"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5"/>
            <p:cNvSpPr/>
            <p:nvPr/>
          </p:nvSpPr>
          <p:spPr>
            <a:xfrm>
              <a:off x="128772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5"/>
            <p:cNvSpPr/>
            <p:nvPr/>
          </p:nvSpPr>
          <p:spPr>
            <a:xfrm>
              <a:off x="128772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5"/>
            <p:cNvSpPr/>
            <p:nvPr/>
          </p:nvSpPr>
          <p:spPr>
            <a:xfrm>
              <a:off x="1287725" y="47534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5"/>
            <p:cNvSpPr/>
            <p:nvPr/>
          </p:nvSpPr>
          <p:spPr>
            <a:xfrm>
              <a:off x="128772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5"/>
            <p:cNvSpPr/>
            <p:nvPr/>
          </p:nvSpPr>
          <p:spPr>
            <a:xfrm>
              <a:off x="128772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5"/>
            <p:cNvSpPr/>
            <p:nvPr/>
          </p:nvSpPr>
          <p:spPr>
            <a:xfrm>
              <a:off x="1438225"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5"/>
            <p:cNvSpPr/>
            <p:nvPr/>
          </p:nvSpPr>
          <p:spPr>
            <a:xfrm>
              <a:off x="1438225" y="23452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5"/>
            <p:cNvSpPr/>
            <p:nvPr/>
          </p:nvSpPr>
          <p:spPr>
            <a:xfrm>
              <a:off x="143822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5"/>
            <p:cNvSpPr/>
            <p:nvPr/>
          </p:nvSpPr>
          <p:spPr>
            <a:xfrm>
              <a:off x="143822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5"/>
            <p:cNvSpPr/>
            <p:nvPr/>
          </p:nvSpPr>
          <p:spPr>
            <a:xfrm>
              <a:off x="1588750" y="3886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5"/>
            <p:cNvSpPr/>
            <p:nvPr/>
          </p:nvSpPr>
          <p:spPr>
            <a:xfrm>
              <a:off x="15887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5"/>
            <p:cNvSpPr/>
            <p:nvPr/>
          </p:nvSpPr>
          <p:spPr>
            <a:xfrm>
              <a:off x="1588750"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5"/>
            <p:cNvSpPr/>
            <p:nvPr/>
          </p:nvSpPr>
          <p:spPr>
            <a:xfrm>
              <a:off x="1588750" y="11411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5"/>
            <p:cNvSpPr/>
            <p:nvPr/>
          </p:nvSpPr>
          <p:spPr>
            <a:xfrm>
              <a:off x="1588750" y="18937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5"/>
            <p:cNvSpPr/>
            <p:nvPr/>
          </p:nvSpPr>
          <p:spPr>
            <a:xfrm>
              <a:off x="1588750" y="20442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5"/>
            <p:cNvSpPr/>
            <p:nvPr/>
          </p:nvSpPr>
          <p:spPr>
            <a:xfrm>
              <a:off x="1588750"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5"/>
            <p:cNvSpPr/>
            <p:nvPr/>
          </p:nvSpPr>
          <p:spPr>
            <a:xfrm>
              <a:off x="1588750"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5"/>
            <p:cNvSpPr/>
            <p:nvPr/>
          </p:nvSpPr>
          <p:spPr>
            <a:xfrm>
              <a:off x="15887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5"/>
            <p:cNvSpPr/>
            <p:nvPr/>
          </p:nvSpPr>
          <p:spPr>
            <a:xfrm>
              <a:off x="1588750"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5"/>
            <p:cNvSpPr/>
            <p:nvPr/>
          </p:nvSpPr>
          <p:spPr>
            <a:xfrm>
              <a:off x="17392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5"/>
            <p:cNvSpPr/>
            <p:nvPr/>
          </p:nvSpPr>
          <p:spPr>
            <a:xfrm>
              <a:off x="173925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5"/>
            <p:cNvSpPr/>
            <p:nvPr/>
          </p:nvSpPr>
          <p:spPr>
            <a:xfrm>
              <a:off x="1739250"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5"/>
            <p:cNvSpPr/>
            <p:nvPr/>
          </p:nvSpPr>
          <p:spPr>
            <a:xfrm>
              <a:off x="173925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5"/>
            <p:cNvSpPr/>
            <p:nvPr/>
          </p:nvSpPr>
          <p:spPr>
            <a:xfrm>
              <a:off x="17392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5"/>
            <p:cNvSpPr/>
            <p:nvPr/>
          </p:nvSpPr>
          <p:spPr>
            <a:xfrm>
              <a:off x="17392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5"/>
            <p:cNvSpPr/>
            <p:nvPr/>
          </p:nvSpPr>
          <p:spPr>
            <a:xfrm>
              <a:off x="1739250"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5"/>
            <p:cNvSpPr/>
            <p:nvPr/>
          </p:nvSpPr>
          <p:spPr>
            <a:xfrm>
              <a:off x="1739250" y="23452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5"/>
            <p:cNvSpPr/>
            <p:nvPr/>
          </p:nvSpPr>
          <p:spPr>
            <a:xfrm>
              <a:off x="17392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5"/>
            <p:cNvSpPr/>
            <p:nvPr/>
          </p:nvSpPr>
          <p:spPr>
            <a:xfrm>
              <a:off x="17392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5"/>
            <p:cNvSpPr/>
            <p:nvPr/>
          </p:nvSpPr>
          <p:spPr>
            <a:xfrm>
              <a:off x="17392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5"/>
            <p:cNvSpPr/>
            <p:nvPr/>
          </p:nvSpPr>
          <p:spPr>
            <a:xfrm>
              <a:off x="17392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5"/>
            <p:cNvSpPr/>
            <p:nvPr/>
          </p:nvSpPr>
          <p:spPr>
            <a:xfrm>
              <a:off x="17392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5"/>
            <p:cNvSpPr/>
            <p:nvPr/>
          </p:nvSpPr>
          <p:spPr>
            <a:xfrm>
              <a:off x="17392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5"/>
            <p:cNvSpPr/>
            <p:nvPr/>
          </p:nvSpPr>
          <p:spPr>
            <a:xfrm>
              <a:off x="1739250"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5"/>
            <p:cNvSpPr/>
            <p:nvPr/>
          </p:nvSpPr>
          <p:spPr>
            <a:xfrm>
              <a:off x="1739250" y="47534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5"/>
            <p:cNvSpPr/>
            <p:nvPr/>
          </p:nvSpPr>
          <p:spPr>
            <a:xfrm>
              <a:off x="17392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5"/>
            <p:cNvSpPr/>
            <p:nvPr/>
          </p:nvSpPr>
          <p:spPr>
            <a:xfrm>
              <a:off x="1889750"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5"/>
            <p:cNvSpPr/>
            <p:nvPr/>
          </p:nvSpPr>
          <p:spPr>
            <a:xfrm>
              <a:off x="1889750" y="6896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5"/>
            <p:cNvSpPr/>
            <p:nvPr/>
          </p:nvSpPr>
          <p:spPr>
            <a:xfrm>
              <a:off x="1889750"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5"/>
            <p:cNvSpPr/>
            <p:nvPr/>
          </p:nvSpPr>
          <p:spPr>
            <a:xfrm>
              <a:off x="1889750" y="114117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5"/>
            <p:cNvSpPr/>
            <p:nvPr/>
          </p:nvSpPr>
          <p:spPr>
            <a:xfrm>
              <a:off x="1889750"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5"/>
            <p:cNvSpPr/>
            <p:nvPr/>
          </p:nvSpPr>
          <p:spPr>
            <a:xfrm>
              <a:off x="1889750"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5"/>
            <p:cNvSpPr/>
            <p:nvPr/>
          </p:nvSpPr>
          <p:spPr>
            <a:xfrm>
              <a:off x="1889750"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5"/>
            <p:cNvSpPr/>
            <p:nvPr/>
          </p:nvSpPr>
          <p:spPr>
            <a:xfrm>
              <a:off x="1889750"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5"/>
            <p:cNvSpPr/>
            <p:nvPr/>
          </p:nvSpPr>
          <p:spPr>
            <a:xfrm>
              <a:off x="1889750"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5"/>
            <p:cNvSpPr/>
            <p:nvPr/>
          </p:nvSpPr>
          <p:spPr>
            <a:xfrm>
              <a:off x="1889750"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5"/>
            <p:cNvSpPr/>
            <p:nvPr/>
          </p:nvSpPr>
          <p:spPr>
            <a:xfrm>
              <a:off x="1889750" y="535547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5"/>
            <p:cNvSpPr/>
            <p:nvPr/>
          </p:nvSpPr>
          <p:spPr>
            <a:xfrm>
              <a:off x="2040275" y="2381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5"/>
            <p:cNvSpPr/>
            <p:nvPr/>
          </p:nvSpPr>
          <p:spPr>
            <a:xfrm>
              <a:off x="2040275" y="53912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5"/>
            <p:cNvSpPr/>
            <p:nvPr/>
          </p:nvSpPr>
          <p:spPr>
            <a:xfrm>
              <a:off x="2040275" y="840150"/>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5"/>
            <p:cNvSpPr/>
            <p:nvPr/>
          </p:nvSpPr>
          <p:spPr>
            <a:xfrm>
              <a:off x="2040275" y="9906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5"/>
            <p:cNvSpPr/>
            <p:nvPr/>
          </p:nvSpPr>
          <p:spPr>
            <a:xfrm>
              <a:off x="2040275" y="159270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5"/>
            <p:cNvSpPr/>
            <p:nvPr/>
          </p:nvSpPr>
          <p:spPr>
            <a:xfrm>
              <a:off x="2040275" y="2194750"/>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5"/>
            <p:cNvSpPr/>
            <p:nvPr/>
          </p:nvSpPr>
          <p:spPr>
            <a:xfrm>
              <a:off x="2040275" y="23452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5"/>
            <p:cNvSpPr/>
            <p:nvPr/>
          </p:nvSpPr>
          <p:spPr>
            <a:xfrm>
              <a:off x="2040275" y="249577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5"/>
            <p:cNvSpPr/>
            <p:nvPr/>
          </p:nvSpPr>
          <p:spPr>
            <a:xfrm>
              <a:off x="2040275" y="33988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5"/>
            <p:cNvSpPr/>
            <p:nvPr/>
          </p:nvSpPr>
          <p:spPr>
            <a:xfrm>
              <a:off x="2040275" y="41514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5"/>
            <p:cNvSpPr/>
            <p:nvPr/>
          </p:nvSpPr>
          <p:spPr>
            <a:xfrm>
              <a:off x="2040275"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5"/>
            <p:cNvSpPr/>
            <p:nvPr/>
          </p:nvSpPr>
          <p:spPr>
            <a:xfrm>
              <a:off x="2040275" y="47534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5"/>
            <p:cNvSpPr/>
            <p:nvPr/>
          </p:nvSpPr>
          <p:spPr>
            <a:xfrm>
              <a:off x="2040275" y="535547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5"/>
            <p:cNvSpPr/>
            <p:nvPr/>
          </p:nvSpPr>
          <p:spPr>
            <a:xfrm>
              <a:off x="21907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5"/>
            <p:cNvSpPr/>
            <p:nvPr/>
          </p:nvSpPr>
          <p:spPr>
            <a:xfrm>
              <a:off x="21907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5"/>
            <p:cNvSpPr/>
            <p:nvPr/>
          </p:nvSpPr>
          <p:spPr>
            <a:xfrm>
              <a:off x="21907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5"/>
            <p:cNvSpPr/>
            <p:nvPr/>
          </p:nvSpPr>
          <p:spPr>
            <a:xfrm>
              <a:off x="2190775" y="14422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5"/>
            <p:cNvSpPr/>
            <p:nvPr/>
          </p:nvSpPr>
          <p:spPr>
            <a:xfrm>
              <a:off x="2190775" y="264627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5"/>
            <p:cNvSpPr/>
            <p:nvPr/>
          </p:nvSpPr>
          <p:spPr>
            <a:xfrm>
              <a:off x="2190775" y="29473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5"/>
            <p:cNvSpPr/>
            <p:nvPr/>
          </p:nvSpPr>
          <p:spPr>
            <a:xfrm>
              <a:off x="21907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5"/>
            <p:cNvSpPr/>
            <p:nvPr/>
          </p:nvSpPr>
          <p:spPr>
            <a:xfrm>
              <a:off x="21907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5"/>
            <p:cNvSpPr/>
            <p:nvPr/>
          </p:nvSpPr>
          <p:spPr>
            <a:xfrm>
              <a:off x="2190775" y="49039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5"/>
            <p:cNvSpPr/>
            <p:nvPr/>
          </p:nvSpPr>
          <p:spPr>
            <a:xfrm>
              <a:off x="2341300"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5"/>
            <p:cNvSpPr/>
            <p:nvPr/>
          </p:nvSpPr>
          <p:spPr>
            <a:xfrm>
              <a:off x="2341300" y="3886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5"/>
            <p:cNvSpPr/>
            <p:nvPr/>
          </p:nvSpPr>
          <p:spPr>
            <a:xfrm>
              <a:off x="2341300" y="8401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5"/>
            <p:cNvSpPr/>
            <p:nvPr/>
          </p:nvSpPr>
          <p:spPr>
            <a:xfrm>
              <a:off x="2341300" y="11411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5"/>
            <p:cNvSpPr/>
            <p:nvPr/>
          </p:nvSpPr>
          <p:spPr>
            <a:xfrm>
              <a:off x="2341300" y="18937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5"/>
            <p:cNvSpPr/>
            <p:nvPr/>
          </p:nvSpPr>
          <p:spPr>
            <a:xfrm>
              <a:off x="2341300" y="20442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5"/>
            <p:cNvSpPr/>
            <p:nvPr/>
          </p:nvSpPr>
          <p:spPr>
            <a:xfrm>
              <a:off x="2341300"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5"/>
            <p:cNvSpPr/>
            <p:nvPr/>
          </p:nvSpPr>
          <p:spPr>
            <a:xfrm>
              <a:off x="2341300" y="40008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5"/>
            <p:cNvSpPr/>
            <p:nvPr/>
          </p:nvSpPr>
          <p:spPr>
            <a:xfrm>
              <a:off x="2491800" y="2381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5"/>
            <p:cNvSpPr/>
            <p:nvPr/>
          </p:nvSpPr>
          <p:spPr>
            <a:xfrm>
              <a:off x="249180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5"/>
            <p:cNvSpPr/>
            <p:nvPr/>
          </p:nvSpPr>
          <p:spPr>
            <a:xfrm>
              <a:off x="2491800"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5"/>
            <p:cNvSpPr/>
            <p:nvPr/>
          </p:nvSpPr>
          <p:spPr>
            <a:xfrm>
              <a:off x="249180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5"/>
            <p:cNvSpPr/>
            <p:nvPr/>
          </p:nvSpPr>
          <p:spPr>
            <a:xfrm>
              <a:off x="249180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5"/>
            <p:cNvSpPr/>
            <p:nvPr/>
          </p:nvSpPr>
          <p:spPr>
            <a:xfrm>
              <a:off x="2642325"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5"/>
            <p:cNvSpPr/>
            <p:nvPr/>
          </p:nvSpPr>
          <p:spPr>
            <a:xfrm>
              <a:off x="264232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5"/>
            <p:cNvSpPr/>
            <p:nvPr/>
          </p:nvSpPr>
          <p:spPr>
            <a:xfrm>
              <a:off x="264232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5"/>
            <p:cNvSpPr/>
            <p:nvPr/>
          </p:nvSpPr>
          <p:spPr>
            <a:xfrm>
              <a:off x="264232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5"/>
            <p:cNvSpPr/>
            <p:nvPr/>
          </p:nvSpPr>
          <p:spPr>
            <a:xfrm>
              <a:off x="2642325"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5"/>
            <p:cNvSpPr/>
            <p:nvPr/>
          </p:nvSpPr>
          <p:spPr>
            <a:xfrm>
              <a:off x="279282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5"/>
            <p:cNvSpPr/>
            <p:nvPr/>
          </p:nvSpPr>
          <p:spPr>
            <a:xfrm>
              <a:off x="2943325" y="14422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5"/>
            <p:cNvSpPr/>
            <p:nvPr/>
          </p:nvSpPr>
          <p:spPr>
            <a:xfrm>
              <a:off x="2943325" y="264627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5"/>
            <p:cNvSpPr/>
            <p:nvPr/>
          </p:nvSpPr>
          <p:spPr>
            <a:xfrm>
              <a:off x="3093850" y="505445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5"/>
            <p:cNvSpPr/>
            <p:nvPr/>
          </p:nvSpPr>
          <p:spPr>
            <a:xfrm>
              <a:off x="33948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5"/>
            <p:cNvSpPr/>
            <p:nvPr/>
          </p:nvSpPr>
          <p:spPr>
            <a:xfrm>
              <a:off x="35453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8" name="Google Shape;1088;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rgbClr val="003B55"/>
                </a:solidFill>
                <a:latin typeface="Titillium Web"/>
                <a:ea typeface="Titillium Web"/>
                <a:cs typeface="Titillium Web"/>
                <a:sym typeface="Titillium Web"/>
              </a:defRPr>
            </a:lvl1pPr>
            <a:lvl2pPr lvl="1" rtl="0" algn="r">
              <a:buNone/>
              <a:defRPr sz="1300">
                <a:solidFill>
                  <a:srgbClr val="003B55"/>
                </a:solidFill>
                <a:latin typeface="Titillium Web"/>
                <a:ea typeface="Titillium Web"/>
                <a:cs typeface="Titillium Web"/>
                <a:sym typeface="Titillium Web"/>
              </a:defRPr>
            </a:lvl2pPr>
            <a:lvl3pPr lvl="2" rtl="0" algn="r">
              <a:buNone/>
              <a:defRPr sz="1300">
                <a:solidFill>
                  <a:srgbClr val="003B55"/>
                </a:solidFill>
                <a:latin typeface="Titillium Web"/>
                <a:ea typeface="Titillium Web"/>
                <a:cs typeface="Titillium Web"/>
                <a:sym typeface="Titillium Web"/>
              </a:defRPr>
            </a:lvl3pPr>
            <a:lvl4pPr lvl="3" rtl="0" algn="r">
              <a:buNone/>
              <a:defRPr sz="1300">
                <a:solidFill>
                  <a:srgbClr val="003B55"/>
                </a:solidFill>
                <a:latin typeface="Titillium Web"/>
                <a:ea typeface="Titillium Web"/>
                <a:cs typeface="Titillium Web"/>
                <a:sym typeface="Titillium Web"/>
              </a:defRPr>
            </a:lvl4pPr>
            <a:lvl5pPr lvl="4" rtl="0" algn="r">
              <a:buNone/>
              <a:defRPr sz="1300">
                <a:solidFill>
                  <a:srgbClr val="003B55"/>
                </a:solidFill>
                <a:latin typeface="Titillium Web"/>
                <a:ea typeface="Titillium Web"/>
                <a:cs typeface="Titillium Web"/>
                <a:sym typeface="Titillium Web"/>
              </a:defRPr>
            </a:lvl5pPr>
            <a:lvl6pPr lvl="5" rtl="0" algn="r">
              <a:buNone/>
              <a:defRPr sz="1300">
                <a:solidFill>
                  <a:srgbClr val="003B55"/>
                </a:solidFill>
                <a:latin typeface="Titillium Web"/>
                <a:ea typeface="Titillium Web"/>
                <a:cs typeface="Titillium Web"/>
                <a:sym typeface="Titillium Web"/>
              </a:defRPr>
            </a:lvl6pPr>
            <a:lvl7pPr lvl="6" rtl="0" algn="r">
              <a:buNone/>
              <a:defRPr sz="1300">
                <a:solidFill>
                  <a:srgbClr val="003B55"/>
                </a:solidFill>
                <a:latin typeface="Titillium Web"/>
                <a:ea typeface="Titillium Web"/>
                <a:cs typeface="Titillium Web"/>
                <a:sym typeface="Titillium Web"/>
              </a:defRPr>
            </a:lvl7pPr>
            <a:lvl8pPr lvl="7" rtl="0" algn="r">
              <a:buNone/>
              <a:defRPr sz="1300">
                <a:solidFill>
                  <a:srgbClr val="003B55"/>
                </a:solidFill>
                <a:latin typeface="Titillium Web"/>
                <a:ea typeface="Titillium Web"/>
                <a:cs typeface="Titillium Web"/>
                <a:sym typeface="Titillium Web"/>
              </a:defRPr>
            </a:lvl8pPr>
            <a:lvl9pPr lvl="8" rtl="0" algn="r">
              <a:buNone/>
              <a:defRPr sz="1300">
                <a:solidFill>
                  <a:srgbClr val="003B55"/>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1089" name="Shape 1089"/>
        <p:cNvGrpSpPr/>
        <p:nvPr/>
      </p:nvGrpSpPr>
      <p:grpSpPr>
        <a:xfrm>
          <a:off x="0" y="0"/>
          <a:ext cx="0" cy="0"/>
          <a:chOff x="0" y="0"/>
          <a:chExt cx="0" cy="0"/>
        </a:xfrm>
      </p:grpSpPr>
      <p:sp>
        <p:nvSpPr>
          <p:cNvPr id="1090" name="Google Shape;1090;p16"/>
          <p:cNvSpPr txBox="1"/>
          <p:nvPr>
            <p:ph idx="1" type="body"/>
          </p:nvPr>
        </p:nvSpPr>
        <p:spPr>
          <a:xfrm>
            <a:off x="1278575" y="739550"/>
            <a:ext cx="4281000" cy="36924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Clr>
                <a:srgbClr val="FFFFFF"/>
              </a:buClr>
              <a:buSzPts val="3000"/>
              <a:buChar char="▪"/>
              <a:defRPr i="1" sz="3000">
                <a:solidFill>
                  <a:srgbClr val="FFFFFF"/>
                </a:solidFill>
              </a:defRPr>
            </a:lvl1pPr>
            <a:lvl2pPr indent="-419100" lvl="1" marL="914400" rtl="0">
              <a:spcBef>
                <a:spcPts val="0"/>
              </a:spcBef>
              <a:spcAft>
                <a:spcPts val="0"/>
              </a:spcAft>
              <a:buClr>
                <a:srgbClr val="FFFFFF"/>
              </a:buClr>
              <a:buSzPts val="3000"/>
              <a:buChar char="▫"/>
              <a:defRPr i="1" sz="3000">
                <a:solidFill>
                  <a:srgbClr val="FFFFFF"/>
                </a:solidFill>
              </a:defRPr>
            </a:lvl2pPr>
            <a:lvl3pPr indent="-419100" lvl="2" marL="1371600" rtl="0">
              <a:spcBef>
                <a:spcPts val="0"/>
              </a:spcBef>
              <a:spcAft>
                <a:spcPts val="0"/>
              </a:spcAft>
              <a:buClr>
                <a:srgbClr val="FFFFFF"/>
              </a:buClr>
              <a:buSzPts val="3000"/>
              <a:buChar char="▫"/>
              <a:defRPr i="1" sz="3000">
                <a:solidFill>
                  <a:srgbClr val="FFFFFF"/>
                </a:solidFill>
              </a:defRPr>
            </a:lvl3pPr>
            <a:lvl4pPr indent="-419100" lvl="3" marL="1828800" rtl="0">
              <a:spcBef>
                <a:spcPts val="0"/>
              </a:spcBef>
              <a:spcAft>
                <a:spcPts val="0"/>
              </a:spcAft>
              <a:buClr>
                <a:srgbClr val="FFFFFF"/>
              </a:buClr>
              <a:buSzPts val="3000"/>
              <a:buChar char="▫"/>
              <a:defRPr i="1" sz="3000">
                <a:solidFill>
                  <a:srgbClr val="FFFFFF"/>
                </a:solidFill>
              </a:defRPr>
            </a:lvl4pPr>
            <a:lvl5pPr indent="-419100" lvl="4" marL="2286000" rtl="0">
              <a:spcBef>
                <a:spcPts val="0"/>
              </a:spcBef>
              <a:spcAft>
                <a:spcPts val="0"/>
              </a:spcAft>
              <a:buClr>
                <a:srgbClr val="FFFFFF"/>
              </a:buClr>
              <a:buSzPts val="3000"/>
              <a:buChar char="▫"/>
              <a:defRPr i="1" sz="3000">
                <a:solidFill>
                  <a:srgbClr val="FFFFFF"/>
                </a:solidFill>
              </a:defRPr>
            </a:lvl5pPr>
            <a:lvl6pPr indent="-419100" lvl="5" marL="2743200" rtl="0">
              <a:spcBef>
                <a:spcPts val="0"/>
              </a:spcBef>
              <a:spcAft>
                <a:spcPts val="0"/>
              </a:spcAft>
              <a:buClr>
                <a:srgbClr val="FFFFFF"/>
              </a:buClr>
              <a:buSzPts val="3000"/>
              <a:buChar char="▫"/>
              <a:defRPr i="1" sz="3000">
                <a:solidFill>
                  <a:srgbClr val="FFFFFF"/>
                </a:solidFill>
              </a:defRPr>
            </a:lvl6pPr>
            <a:lvl7pPr indent="-419100" lvl="6" marL="3200400" rtl="0">
              <a:spcBef>
                <a:spcPts val="0"/>
              </a:spcBef>
              <a:spcAft>
                <a:spcPts val="0"/>
              </a:spcAft>
              <a:buClr>
                <a:srgbClr val="FFFFFF"/>
              </a:buClr>
              <a:buSzPts val="3000"/>
              <a:buChar char="●"/>
              <a:defRPr i="1" sz="3000">
                <a:solidFill>
                  <a:srgbClr val="FFFFFF"/>
                </a:solidFill>
              </a:defRPr>
            </a:lvl7pPr>
            <a:lvl8pPr indent="-419100" lvl="7" marL="3657600" rtl="0">
              <a:spcBef>
                <a:spcPts val="0"/>
              </a:spcBef>
              <a:spcAft>
                <a:spcPts val="0"/>
              </a:spcAft>
              <a:buClr>
                <a:srgbClr val="FFFFFF"/>
              </a:buClr>
              <a:buSzPts val="3000"/>
              <a:buChar char="○"/>
              <a:defRPr i="1" sz="3000">
                <a:solidFill>
                  <a:srgbClr val="FFFFFF"/>
                </a:solidFill>
              </a:defRPr>
            </a:lvl8pPr>
            <a:lvl9pPr indent="-419100" lvl="8" marL="4114800" rtl="0">
              <a:spcBef>
                <a:spcPts val="0"/>
              </a:spcBef>
              <a:spcAft>
                <a:spcPts val="0"/>
              </a:spcAft>
              <a:buClr>
                <a:srgbClr val="FFFFFF"/>
              </a:buClr>
              <a:buSzPts val="3000"/>
              <a:buChar char="■"/>
              <a:defRPr i="1" sz="3000">
                <a:solidFill>
                  <a:srgbClr val="FFFFFF"/>
                </a:solidFill>
              </a:defRPr>
            </a:lvl9pPr>
          </a:lstStyle>
          <a:p/>
        </p:txBody>
      </p:sp>
      <p:sp>
        <p:nvSpPr>
          <p:cNvPr id="1091" name="Google Shape;1091;p16"/>
          <p:cNvSpPr txBox="1"/>
          <p:nvPr/>
        </p:nvSpPr>
        <p:spPr>
          <a:xfrm>
            <a:off x="659925" y="414075"/>
            <a:ext cx="7524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0">
                <a:solidFill>
                  <a:schemeClr val="dk1"/>
                </a:solidFill>
                <a:latin typeface="Dosis"/>
                <a:ea typeface="Dosis"/>
                <a:cs typeface="Dosis"/>
                <a:sym typeface="Dosis"/>
              </a:rPr>
              <a:t>“</a:t>
            </a:r>
            <a:endParaRPr sz="12000">
              <a:solidFill>
                <a:schemeClr val="dk1"/>
              </a:solidFill>
              <a:latin typeface="Dosis"/>
              <a:ea typeface="Dosis"/>
              <a:cs typeface="Dosis"/>
              <a:sym typeface="Dosis"/>
            </a:endParaRPr>
          </a:p>
        </p:txBody>
      </p:sp>
      <p:grpSp>
        <p:nvGrpSpPr>
          <p:cNvPr id="1092" name="Google Shape;1092;p16"/>
          <p:cNvGrpSpPr/>
          <p:nvPr/>
        </p:nvGrpSpPr>
        <p:grpSpPr>
          <a:xfrm rot="10800000">
            <a:off x="8705367" y="28698"/>
            <a:ext cx="410132" cy="5086302"/>
            <a:chOff x="836200" y="238125"/>
            <a:chExt cx="422425" cy="5238750"/>
          </a:xfrm>
        </p:grpSpPr>
        <p:sp>
          <p:nvSpPr>
            <p:cNvPr id="1093" name="Google Shape;1093;p16"/>
            <p:cNvSpPr/>
            <p:nvPr/>
          </p:nvSpPr>
          <p:spPr>
            <a:xfrm>
              <a:off x="83620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6"/>
            <p:cNvSpPr/>
            <p:nvPr/>
          </p:nvSpPr>
          <p:spPr>
            <a:xfrm>
              <a:off x="83620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6"/>
            <p:cNvSpPr/>
            <p:nvPr/>
          </p:nvSpPr>
          <p:spPr>
            <a:xfrm>
              <a:off x="836200" y="53912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6"/>
            <p:cNvSpPr/>
            <p:nvPr/>
          </p:nvSpPr>
          <p:spPr>
            <a:xfrm>
              <a:off x="83620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6"/>
            <p:cNvSpPr/>
            <p:nvPr/>
          </p:nvSpPr>
          <p:spPr>
            <a:xfrm>
              <a:off x="83620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6"/>
            <p:cNvSpPr/>
            <p:nvPr/>
          </p:nvSpPr>
          <p:spPr>
            <a:xfrm>
              <a:off x="83620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6"/>
            <p:cNvSpPr/>
            <p:nvPr/>
          </p:nvSpPr>
          <p:spPr>
            <a:xfrm>
              <a:off x="83620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6"/>
            <p:cNvSpPr/>
            <p:nvPr/>
          </p:nvSpPr>
          <p:spPr>
            <a:xfrm>
              <a:off x="836200" y="129170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6"/>
            <p:cNvSpPr/>
            <p:nvPr/>
          </p:nvSpPr>
          <p:spPr>
            <a:xfrm>
              <a:off x="83620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6"/>
            <p:cNvSpPr/>
            <p:nvPr/>
          </p:nvSpPr>
          <p:spPr>
            <a:xfrm>
              <a:off x="83620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6"/>
            <p:cNvSpPr/>
            <p:nvPr/>
          </p:nvSpPr>
          <p:spPr>
            <a:xfrm>
              <a:off x="83620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6"/>
            <p:cNvSpPr/>
            <p:nvPr/>
          </p:nvSpPr>
          <p:spPr>
            <a:xfrm>
              <a:off x="83620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6"/>
            <p:cNvSpPr/>
            <p:nvPr/>
          </p:nvSpPr>
          <p:spPr>
            <a:xfrm>
              <a:off x="83620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6"/>
            <p:cNvSpPr/>
            <p:nvPr/>
          </p:nvSpPr>
          <p:spPr>
            <a:xfrm>
              <a:off x="83620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6"/>
            <p:cNvSpPr/>
            <p:nvPr/>
          </p:nvSpPr>
          <p:spPr>
            <a:xfrm>
              <a:off x="83620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6"/>
            <p:cNvSpPr/>
            <p:nvPr/>
          </p:nvSpPr>
          <p:spPr>
            <a:xfrm>
              <a:off x="83620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6"/>
            <p:cNvSpPr/>
            <p:nvPr/>
          </p:nvSpPr>
          <p:spPr>
            <a:xfrm>
              <a:off x="83620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6"/>
            <p:cNvSpPr/>
            <p:nvPr/>
          </p:nvSpPr>
          <p:spPr>
            <a:xfrm>
              <a:off x="836200" y="27968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6"/>
            <p:cNvSpPr/>
            <p:nvPr/>
          </p:nvSpPr>
          <p:spPr>
            <a:xfrm>
              <a:off x="83620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6"/>
            <p:cNvSpPr/>
            <p:nvPr/>
          </p:nvSpPr>
          <p:spPr>
            <a:xfrm>
              <a:off x="83620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6"/>
            <p:cNvSpPr/>
            <p:nvPr/>
          </p:nvSpPr>
          <p:spPr>
            <a:xfrm>
              <a:off x="83620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6"/>
            <p:cNvSpPr/>
            <p:nvPr/>
          </p:nvSpPr>
          <p:spPr>
            <a:xfrm>
              <a:off x="836200" y="33988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6"/>
            <p:cNvSpPr/>
            <p:nvPr/>
          </p:nvSpPr>
          <p:spPr>
            <a:xfrm>
              <a:off x="836200" y="35493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6"/>
            <p:cNvSpPr/>
            <p:nvPr/>
          </p:nvSpPr>
          <p:spPr>
            <a:xfrm>
              <a:off x="83620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6"/>
            <p:cNvSpPr/>
            <p:nvPr/>
          </p:nvSpPr>
          <p:spPr>
            <a:xfrm>
              <a:off x="83620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6"/>
            <p:cNvSpPr/>
            <p:nvPr/>
          </p:nvSpPr>
          <p:spPr>
            <a:xfrm>
              <a:off x="83620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6"/>
            <p:cNvSpPr/>
            <p:nvPr/>
          </p:nvSpPr>
          <p:spPr>
            <a:xfrm>
              <a:off x="83620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6"/>
            <p:cNvSpPr/>
            <p:nvPr/>
          </p:nvSpPr>
          <p:spPr>
            <a:xfrm>
              <a:off x="836200" y="430190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6"/>
            <p:cNvSpPr/>
            <p:nvPr/>
          </p:nvSpPr>
          <p:spPr>
            <a:xfrm>
              <a:off x="83620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6"/>
            <p:cNvSpPr/>
            <p:nvPr/>
          </p:nvSpPr>
          <p:spPr>
            <a:xfrm>
              <a:off x="83620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6"/>
            <p:cNvSpPr/>
            <p:nvPr/>
          </p:nvSpPr>
          <p:spPr>
            <a:xfrm>
              <a:off x="83620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6"/>
            <p:cNvSpPr/>
            <p:nvPr/>
          </p:nvSpPr>
          <p:spPr>
            <a:xfrm>
              <a:off x="83620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6"/>
            <p:cNvSpPr/>
            <p:nvPr/>
          </p:nvSpPr>
          <p:spPr>
            <a:xfrm>
              <a:off x="83620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6"/>
            <p:cNvSpPr/>
            <p:nvPr/>
          </p:nvSpPr>
          <p:spPr>
            <a:xfrm>
              <a:off x="836200" y="52049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6"/>
            <p:cNvSpPr/>
            <p:nvPr/>
          </p:nvSpPr>
          <p:spPr>
            <a:xfrm>
              <a:off x="83620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6"/>
            <p:cNvSpPr/>
            <p:nvPr/>
          </p:nvSpPr>
          <p:spPr>
            <a:xfrm>
              <a:off x="986700"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6"/>
            <p:cNvSpPr/>
            <p:nvPr/>
          </p:nvSpPr>
          <p:spPr>
            <a:xfrm>
              <a:off x="986700" y="539125"/>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6"/>
            <p:cNvSpPr/>
            <p:nvPr/>
          </p:nvSpPr>
          <p:spPr>
            <a:xfrm>
              <a:off x="986700"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6"/>
            <p:cNvSpPr/>
            <p:nvPr/>
          </p:nvSpPr>
          <p:spPr>
            <a:xfrm>
              <a:off x="986700" y="114117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6"/>
            <p:cNvSpPr/>
            <p:nvPr/>
          </p:nvSpPr>
          <p:spPr>
            <a:xfrm>
              <a:off x="986700"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6"/>
            <p:cNvSpPr/>
            <p:nvPr/>
          </p:nvSpPr>
          <p:spPr>
            <a:xfrm>
              <a:off x="986700"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6"/>
            <p:cNvSpPr/>
            <p:nvPr/>
          </p:nvSpPr>
          <p:spPr>
            <a:xfrm>
              <a:off x="986700"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6"/>
            <p:cNvSpPr/>
            <p:nvPr/>
          </p:nvSpPr>
          <p:spPr>
            <a:xfrm>
              <a:off x="986700" y="21947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6"/>
            <p:cNvSpPr/>
            <p:nvPr/>
          </p:nvSpPr>
          <p:spPr>
            <a:xfrm>
              <a:off x="986700" y="23452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6"/>
            <p:cNvSpPr/>
            <p:nvPr/>
          </p:nvSpPr>
          <p:spPr>
            <a:xfrm>
              <a:off x="986700" y="249577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6"/>
            <p:cNvSpPr/>
            <p:nvPr/>
          </p:nvSpPr>
          <p:spPr>
            <a:xfrm>
              <a:off x="986700"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6"/>
            <p:cNvSpPr/>
            <p:nvPr/>
          </p:nvSpPr>
          <p:spPr>
            <a:xfrm>
              <a:off x="986700" y="294730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6"/>
            <p:cNvSpPr/>
            <p:nvPr/>
          </p:nvSpPr>
          <p:spPr>
            <a:xfrm>
              <a:off x="986700"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6"/>
            <p:cNvSpPr/>
            <p:nvPr/>
          </p:nvSpPr>
          <p:spPr>
            <a:xfrm>
              <a:off x="986700"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6"/>
            <p:cNvSpPr/>
            <p:nvPr/>
          </p:nvSpPr>
          <p:spPr>
            <a:xfrm>
              <a:off x="986700" y="36998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6"/>
            <p:cNvSpPr/>
            <p:nvPr/>
          </p:nvSpPr>
          <p:spPr>
            <a:xfrm>
              <a:off x="986700" y="385037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6"/>
            <p:cNvSpPr/>
            <p:nvPr/>
          </p:nvSpPr>
          <p:spPr>
            <a:xfrm>
              <a:off x="986700" y="41514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6"/>
            <p:cNvSpPr/>
            <p:nvPr/>
          </p:nvSpPr>
          <p:spPr>
            <a:xfrm>
              <a:off x="986700"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6"/>
            <p:cNvSpPr/>
            <p:nvPr/>
          </p:nvSpPr>
          <p:spPr>
            <a:xfrm>
              <a:off x="986700"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6"/>
            <p:cNvSpPr/>
            <p:nvPr/>
          </p:nvSpPr>
          <p:spPr>
            <a:xfrm>
              <a:off x="986700" y="46029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6"/>
            <p:cNvSpPr/>
            <p:nvPr/>
          </p:nvSpPr>
          <p:spPr>
            <a:xfrm>
              <a:off x="986700"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6"/>
            <p:cNvSpPr/>
            <p:nvPr/>
          </p:nvSpPr>
          <p:spPr>
            <a:xfrm>
              <a:off x="986700" y="505445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6"/>
            <p:cNvSpPr/>
            <p:nvPr/>
          </p:nvSpPr>
          <p:spPr>
            <a:xfrm>
              <a:off x="986700" y="535547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6"/>
            <p:cNvSpPr/>
            <p:nvPr/>
          </p:nvSpPr>
          <p:spPr>
            <a:xfrm>
              <a:off x="1137200" y="23812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6"/>
            <p:cNvSpPr/>
            <p:nvPr/>
          </p:nvSpPr>
          <p:spPr>
            <a:xfrm>
              <a:off x="1137200" y="53912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6"/>
            <p:cNvSpPr/>
            <p:nvPr/>
          </p:nvSpPr>
          <p:spPr>
            <a:xfrm>
              <a:off x="1137200" y="9906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6"/>
            <p:cNvSpPr/>
            <p:nvPr/>
          </p:nvSpPr>
          <p:spPr>
            <a:xfrm>
              <a:off x="1137200" y="114117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6"/>
            <p:cNvSpPr/>
            <p:nvPr/>
          </p:nvSpPr>
          <p:spPr>
            <a:xfrm>
              <a:off x="1137200"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6"/>
            <p:cNvSpPr/>
            <p:nvPr/>
          </p:nvSpPr>
          <p:spPr>
            <a:xfrm>
              <a:off x="1137200" y="159270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6"/>
            <p:cNvSpPr/>
            <p:nvPr/>
          </p:nvSpPr>
          <p:spPr>
            <a:xfrm>
              <a:off x="1137200" y="21947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6"/>
            <p:cNvSpPr/>
            <p:nvPr/>
          </p:nvSpPr>
          <p:spPr>
            <a:xfrm>
              <a:off x="1137200" y="23452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6"/>
            <p:cNvSpPr/>
            <p:nvPr/>
          </p:nvSpPr>
          <p:spPr>
            <a:xfrm>
              <a:off x="1137200" y="249577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6"/>
            <p:cNvSpPr/>
            <p:nvPr/>
          </p:nvSpPr>
          <p:spPr>
            <a:xfrm>
              <a:off x="1137200"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6"/>
            <p:cNvSpPr/>
            <p:nvPr/>
          </p:nvSpPr>
          <p:spPr>
            <a:xfrm>
              <a:off x="1137200" y="294730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6"/>
            <p:cNvSpPr/>
            <p:nvPr/>
          </p:nvSpPr>
          <p:spPr>
            <a:xfrm>
              <a:off x="1137200" y="32483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6"/>
            <p:cNvSpPr/>
            <p:nvPr/>
          </p:nvSpPr>
          <p:spPr>
            <a:xfrm>
              <a:off x="1137200" y="33988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6"/>
            <p:cNvSpPr/>
            <p:nvPr/>
          </p:nvSpPr>
          <p:spPr>
            <a:xfrm>
              <a:off x="1137200" y="36998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6"/>
            <p:cNvSpPr/>
            <p:nvPr/>
          </p:nvSpPr>
          <p:spPr>
            <a:xfrm>
              <a:off x="1137200" y="385037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6"/>
            <p:cNvSpPr/>
            <p:nvPr/>
          </p:nvSpPr>
          <p:spPr>
            <a:xfrm>
              <a:off x="1137200" y="40008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6"/>
            <p:cNvSpPr/>
            <p:nvPr/>
          </p:nvSpPr>
          <p:spPr>
            <a:xfrm>
              <a:off x="1137200" y="41514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6"/>
            <p:cNvSpPr/>
            <p:nvPr/>
          </p:nvSpPr>
          <p:spPr>
            <a:xfrm>
              <a:off x="1137200" y="46029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6"/>
            <p:cNvSpPr/>
            <p:nvPr/>
          </p:nvSpPr>
          <p:spPr>
            <a:xfrm>
              <a:off x="1137200" y="47534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6"/>
            <p:cNvSpPr/>
            <p:nvPr/>
          </p:nvSpPr>
          <p:spPr>
            <a:xfrm>
              <a:off x="1137200" y="505445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6"/>
            <p:cNvSpPr/>
            <p:nvPr/>
          </p:nvSpPr>
          <p:spPr>
            <a:xfrm>
              <a:off x="1137200" y="520497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6"/>
            <p:cNvSpPr/>
            <p:nvPr/>
          </p:nvSpPr>
          <p:spPr>
            <a:xfrm>
              <a:off x="1137200" y="535547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3" name="Google Shape;1173;p16"/>
          <p:cNvGrpSpPr/>
          <p:nvPr/>
        </p:nvGrpSpPr>
        <p:grpSpPr>
          <a:xfrm rot="10800000">
            <a:off x="6659535" y="28698"/>
            <a:ext cx="2309844" cy="5086302"/>
            <a:chOff x="986700" y="238125"/>
            <a:chExt cx="2379075" cy="5238750"/>
          </a:xfrm>
        </p:grpSpPr>
        <p:sp>
          <p:nvSpPr>
            <p:cNvPr id="1174" name="Google Shape;1174;p16"/>
            <p:cNvSpPr/>
            <p:nvPr/>
          </p:nvSpPr>
          <p:spPr>
            <a:xfrm>
              <a:off x="986700" y="2381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986700" y="6896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6"/>
            <p:cNvSpPr/>
            <p:nvPr/>
          </p:nvSpPr>
          <p:spPr>
            <a:xfrm>
              <a:off x="986700" y="9906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6"/>
            <p:cNvSpPr/>
            <p:nvPr/>
          </p:nvSpPr>
          <p:spPr>
            <a:xfrm>
              <a:off x="986700" y="14422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6"/>
            <p:cNvSpPr/>
            <p:nvPr/>
          </p:nvSpPr>
          <p:spPr>
            <a:xfrm>
              <a:off x="986700" y="159270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6"/>
            <p:cNvSpPr/>
            <p:nvPr/>
          </p:nvSpPr>
          <p:spPr>
            <a:xfrm>
              <a:off x="9867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6"/>
            <p:cNvSpPr/>
            <p:nvPr/>
          </p:nvSpPr>
          <p:spPr>
            <a:xfrm>
              <a:off x="986700" y="264627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6"/>
            <p:cNvSpPr/>
            <p:nvPr/>
          </p:nvSpPr>
          <p:spPr>
            <a:xfrm>
              <a:off x="986700" y="32483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6"/>
            <p:cNvSpPr/>
            <p:nvPr/>
          </p:nvSpPr>
          <p:spPr>
            <a:xfrm>
              <a:off x="986700" y="33988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6"/>
            <p:cNvSpPr/>
            <p:nvPr/>
          </p:nvSpPr>
          <p:spPr>
            <a:xfrm>
              <a:off x="986700" y="400087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6"/>
            <p:cNvSpPr/>
            <p:nvPr/>
          </p:nvSpPr>
          <p:spPr>
            <a:xfrm>
              <a:off x="986700" y="47534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6"/>
            <p:cNvSpPr/>
            <p:nvPr/>
          </p:nvSpPr>
          <p:spPr>
            <a:xfrm>
              <a:off x="9867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6"/>
            <p:cNvSpPr/>
            <p:nvPr/>
          </p:nvSpPr>
          <p:spPr>
            <a:xfrm>
              <a:off x="1137200"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6"/>
            <p:cNvSpPr/>
            <p:nvPr/>
          </p:nvSpPr>
          <p:spPr>
            <a:xfrm>
              <a:off x="1137200" y="6896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6"/>
            <p:cNvSpPr/>
            <p:nvPr/>
          </p:nvSpPr>
          <p:spPr>
            <a:xfrm>
              <a:off x="1137200" y="8401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6"/>
            <p:cNvSpPr/>
            <p:nvPr/>
          </p:nvSpPr>
          <p:spPr>
            <a:xfrm>
              <a:off x="1137200"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6"/>
            <p:cNvSpPr/>
            <p:nvPr/>
          </p:nvSpPr>
          <p:spPr>
            <a:xfrm>
              <a:off x="1137200" y="17432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6"/>
            <p:cNvSpPr/>
            <p:nvPr/>
          </p:nvSpPr>
          <p:spPr>
            <a:xfrm>
              <a:off x="1137200" y="18937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6"/>
            <p:cNvSpPr/>
            <p:nvPr/>
          </p:nvSpPr>
          <p:spPr>
            <a:xfrm>
              <a:off x="1137200"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6"/>
            <p:cNvSpPr/>
            <p:nvPr/>
          </p:nvSpPr>
          <p:spPr>
            <a:xfrm>
              <a:off x="1137200"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6"/>
            <p:cNvSpPr/>
            <p:nvPr/>
          </p:nvSpPr>
          <p:spPr>
            <a:xfrm>
              <a:off x="1137200"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6"/>
            <p:cNvSpPr/>
            <p:nvPr/>
          </p:nvSpPr>
          <p:spPr>
            <a:xfrm>
              <a:off x="1137200"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6"/>
            <p:cNvSpPr/>
            <p:nvPr/>
          </p:nvSpPr>
          <p:spPr>
            <a:xfrm>
              <a:off x="1137200"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6"/>
            <p:cNvSpPr/>
            <p:nvPr/>
          </p:nvSpPr>
          <p:spPr>
            <a:xfrm>
              <a:off x="1137200" y="44524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6"/>
            <p:cNvSpPr/>
            <p:nvPr/>
          </p:nvSpPr>
          <p:spPr>
            <a:xfrm>
              <a:off x="1137200" y="49039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6"/>
            <p:cNvSpPr/>
            <p:nvPr/>
          </p:nvSpPr>
          <p:spPr>
            <a:xfrm>
              <a:off x="1287725"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6"/>
            <p:cNvSpPr/>
            <p:nvPr/>
          </p:nvSpPr>
          <p:spPr>
            <a:xfrm>
              <a:off x="128772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6"/>
            <p:cNvSpPr/>
            <p:nvPr/>
          </p:nvSpPr>
          <p:spPr>
            <a:xfrm>
              <a:off x="128772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6"/>
            <p:cNvSpPr/>
            <p:nvPr/>
          </p:nvSpPr>
          <p:spPr>
            <a:xfrm>
              <a:off x="1287725" y="11411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6"/>
            <p:cNvSpPr/>
            <p:nvPr/>
          </p:nvSpPr>
          <p:spPr>
            <a:xfrm>
              <a:off x="128772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6"/>
            <p:cNvSpPr/>
            <p:nvPr/>
          </p:nvSpPr>
          <p:spPr>
            <a:xfrm>
              <a:off x="128772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6"/>
            <p:cNvSpPr/>
            <p:nvPr/>
          </p:nvSpPr>
          <p:spPr>
            <a:xfrm>
              <a:off x="128772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6"/>
            <p:cNvSpPr/>
            <p:nvPr/>
          </p:nvSpPr>
          <p:spPr>
            <a:xfrm>
              <a:off x="128772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6"/>
            <p:cNvSpPr/>
            <p:nvPr/>
          </p:nvSpPr>
          <p:spPr>
            <a:xfrm>
              <a:off x="128772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6"/>
            <p:cNvSpPr/>
            <p:nvPr/>
          </p:nvSpPr>
          <p:spPr>
            <a:xfrm>
              <a:off x="128772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6"/>
            <p:cNvSpPr/>
            <p:nvPr/>
          </p:nvSpPr>
          <p:spPr>
            <a:xfrm>
              <a:off x="128772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6"/>
            <p:cNvSpPr/>
            <p:nvPr/>
          </p:nvSpPr>
          <p:spPr>
            <a:xfrm>
              <a:off x="128772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6"/>
            <p:cNvSpPr/>
            <p:nvPr/>
          </p:nvSpPr>
          <p:spPr>
            <a:xfrm>
              <a:off x="128772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6"/>
            <p:cNvSpPr/>
            <p:nvPr/>
          </p:nvSpPr>
          <p:spPr>
            <a:xfrm>
              <a:off x="128772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6"/>
            <p:cNvSpPr/>
            <p:nvPr/>
          </p:nvSpPr>
          <p:spPr>
            <a:xfrm>
              <a:off x="1287725" y="40008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6"/>
            <p:cNvSpPr/>
            <p:nvPr/>
          </p:nvSpPr>
          <p:spPr>
            <a:xfrm>
              <a:off x="128772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6"/>
            <p:cNvSpPr/>
            <p:nvPr/>
          </p:nvSpPr>
          <p:spPr>
            <a:xfrm>
              <a:off x="128772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6"/>
            <p:cNvSpPr/>
            <p:nvPr/>
          </p:nvSpPr>
          <p:spPr>
            <a:xfrm>
              <a:off x="128772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6"/>
            <p:cNvSpPr/>
            <p:nvPr/>
          </p:nvSpPr>
          <p:spPr>
            <a:xfrm>
              <a:off x="128772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6"/>
            <p:cNvSpPr/>
            <p:nvPr/>
          </p:nvSpPr>
          <p:spPr>
            <a:xfrm>
              <a:off x="128772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6"/>
            <p:cNvSpPr/>
            <p:nvPr/>
          </p:nvSpPr>
          <p:spPr>
            <a:xfrm>
              <a:off x="1438225" y="2381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6"/>
            <p:cNvSpPr/>
            <p:nvPr/>
          </p:nvSpPr>
          <p:spPr>
            <a:xfrm>
              <a:off x="143822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6"/>
            <p:cNvSpPr/>
            <p:nvPr/>
          </p:nvSpPr>
          <p:spPr>
            <a:xfrm>
              <a:off x="1438225"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6"/>
            <p:cNvSpPr/>
            <p:nvPr/>
          </p:nvSpPr>
          <p:spPr>
            <a:xfrm>
              <a:off x="1438225" y="8401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6"/>
            <p:cNvSpPr/>
            <p:nvPr/>
          </p:nvSpPr>
          <p:spPr>
            <a:xfrm>
              <a:off x="143822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6"/>
            <p:cNvSpPr/>
            <p:nvPr/>
          </p:nvSpPr>
          <p:spPr>
            <a:xfrm>
              <a:off x="143822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6"/>
            <p:cNvSpPr/>
            <p:nvPr/>
          </p:nvSpPr>
          <p:spPr>
            <a:xfrm>
              <a:off x="143822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6"/>
            <p:cNvSpPr/>
            <p:nvPr/>
          </p:nvSpPr>
          <p:spPr>
            <a:xfrm>
              <a:off x="1438225"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6"/>
            <p:cNvSpPr/>
            <p:nvPr/>
          </p:nvSpPr>
          <p:spPr>
            <a:xfrm>
              <a:off x="143822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6"/>
            <p:cNvSpPr/>
            <p:nvPr/>
          </p:nvSpPr>
          <p:spPr>
            <a:xfrm>
              <a:off x="1438225"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6"/>
            <p:cNvSpPr/>
            <p:nvPr/>
          </p:nvSpPr>
          <p:spPr>
            <a:xfrm>
              <a:off x="143822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6"/>
            <p:cNvSpPr/>
            <p:nvPr/>
          </p:nvSpPr>
          <p:spPr>
            <a:xfrm>
              <a:off x="143822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6"/>
            <p:cNvSpPr/>
            <p:nvPr/>
          </p:nvSpPr>
          <p:spPr>
            <a:xfrm>
              <a:off x="143822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6"/>
            <p:cNvSpPr/>
            <p:nvPr/>
          </p:nvSpPr>
          <p:spPr>
            <a:xfrm>
              <a:off x="143822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6"/>
            <p:cNvSpPr/>
            <p:nvPr/>
          </p:nvSpPr>
          <p:spPr>
            <a:xfrm>
              <a:off x="1438225"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6"/>
            <p:cNvSpPr/>
            <p:nvPr/>
          </p:nvSpPr>
          <p:spPr>
            <a:xfrm>
              <a:off x="1438225"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6"/>
            <p:cNvSpPr/>
            <p:nvPr/>
          </p:nvSpPr>
          <p:spPr>
            <a:xfrm>
              <a:off x="143822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6"/>
            <p:cNvSpPr/>
            <p:nvPr/>
          </p:nvSpPr>
          <p:spPr>
            <a:xfrm>
              <a:off x="1438225"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6"/>
            <p:cNvSpPr/>
            <p:nvPr/>
          </p:nvSpPr>
          <p:spPr>
            <a:xfrm>
              <a:off x="143822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6"/>
            <p:cNvSpPr/>
            <p:nvPr/>
          </p:nvSpPr>
          <p:spPr>
            <a:xfrm>
              <a:off x="143822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6"/>
            <p:cNvSpPr/>
            <p:nvPr/>
          </p:nvSpPr>
          <p:spPr>
            <a:xfrm>
              <a:off x="1438225"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6"/>
            <p:cNvSpPr/>
            <p:nvPr/>
          </p:nvSpPr>
          <p:spPr>
            <a:xfrm>
              <a:off x="1438225"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6"/>
            <p:cNvSpPr/>
            <p:nvPr/>
          </p:nvSpPr>
          <p:spPr>
            <a:xfrm>
              <a:off x="143822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6"/>
            <p:cNvSpPr/>
            <p:nvPr/>
          </p:nvSpPr>
          <p:spPr>
            <a:xfrm>
              <a:off x="143822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6"/>
            <p:cNvSpPr/>
            <p:nvPr/>
          </p:nvSpPr>
          <p:spPr>
            <a:xfrm>
              <a:off x="143822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6"/>
            <p:cNvSpPr/>
            <p:nvPr/>
          </p:nvSpPr>
          <p:spPr>
            <a:xfrm>
              <a:off x="143822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6"/>
            <p:cNvSpPr/>
            <p:nvPr/>
          </p:nvSpPr>
          <p:spPr>
            <a:xfrm>
              <a:off x="1438225" y="47534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6"/>
            <p:cNvSpPr/>
            <p:nvPr/>
          </p:nvSpPr>
          <p:spPr>
            <a:xfrm>
              <a:off x="143822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6"/>
            <p:cNvSpPr/>
            <p:nvPr/>
          </p:nvSpPr>
          <p:spPr>
            <a:xfrm>
              <a:off x="143822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6"/>
            <p:cNvSpPr/>
            <p:nvPr/>
          </p:nvSpPr>
          <p:spPr>
            <a:xfrm>
              <a:off x="1438225"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6"/>
            <p:cNvSpPr/>
            <p:nvPr/>
          </p:nvSpPr>
          <p:spPr>
            <a:xfrm>
              <a:off x="1438225" y="53554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6"/>
            <p:cNvSpPr/>
            <p:nvPr/>
          </p:nvSpPr>
          <p:spPr>
            <a:xfrm>
              <a:off x="1588750"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6"/>
            <p:cNvSpPr/>
            <p:nvPr/>
          </p:nvSpPr>
          <p:spPr>
            <a:xfrm>
              <a:off x="1588750" y="8401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6"/>
            <p:cNvSpPr/>
            <p:nvPr/>
          </p:nvSpPr>
          <p:spPr>
            <a:xfrm>
              <a:off x="1588750"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6"/>
            <p:cNvSpPr/>
            <p:nvPr/>
          </p:nvSpPr>
          <p:spPr>
            <a:xfrm>
              <a:off x="1588750"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6"/>
            <p:cNvSpPr/>
            <p:nvPr/>
          </p:nvSpPr>
          <p:spPr>
            <a:xfrm>
              <a:off x="1588750"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6"/>
            <p:cNvSpPr/>
            <p:nvPr/>
          </p:nvSpPr>
          <p:spPr>
            <a:xfrm>
              <a:off x="1588750"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6"/>
            <p:cNvSpPr/>
            <p:nvPr/>
          </p:nvSpPr>
          <p:spPr>
            <a:xfrm>
              <a:off x="1588750"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6"/>
            <p:cNvSpPr/>
            <p:nvPr/>
          </p:nvSpPr>
          <p:spPr>
            <a:xfrm>
              <a:off x="15887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6"/>
            <p:cNvSpPr/>
            <p:nvPr/>
          </p:nvSpPr>
          <p:spPr>
            <a:xfrm>
              <a:off x="1588750"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6"/>
            <p:cNvSpPr/>
            <p:nvPr/>
          </p:nvSpPr>
          <p:spPr>
            <a:xfrm>
              <a:off x="1588750"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6"/>
            <p:cNvSpPr/>
            <p:nvPr/>
          </p:nvSpPr>
          <p:spPr>
            <a:xfrm>
              <a:off x="15887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6"/>
            <p:cNvSpPr/>
            <p:nvPr/>
          </p:nvSpPr>
          <p:spPr>
            <a:xfrm>
              <a:off x="1588750"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6"/>
            <p:cNvSpPr/>
            <p:nvPr/>
          </p:nvSpPr>
          <p:spPr>
            <a:xfrm>
              <a:off x="1588750"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6"/>
            <p:cNvSpPr/>
            <p:nvPr/>
          </p:nvSpPr>
          <p:spPr>
            <a:xfrm>
              <a:off x="1588750"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6"/>
            <p:cNvSpPr/>
            <p:nvPr/>
          </p:nvSpPr>
          <p:spPr>
            <a:xfrm>
              <a:off x="15887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6"/>
            <p:cNvSpPr/>
            <p:nvPr/>
          </p:nvSpPr>
          <p:spPr>
            <a:xfrm>
              <a:off x="1588750"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6"/>
            <p:cNvSpPr/>
            <p:nvPr/>
          </p:nvSpPr>
          <p:spPr>
            <a:xfrm>
              <a:off x="1588750"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6"/>
            <p:cNvSpPr/>
            <p:nvPr/>
          </p:nvSpPr>
          <p:spPr>
            <a:xfrm>
              <a:off x="1588750"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6"/>
            <p:cNvSpPr/>
            <p:nvPr/>
          </p:nvSpPr>
          <p:spPr>
            <a:xfrm>
              <a:off x="15887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6"/>
            <p:cNvSpPr/>
            <p:nvPr/>
          </p:nvSpPr>
          <p:spPr>
            <a:xfrm>
              <a:off x="1739250" y="2381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6"/>
            <p:cNvSpPr/>
            <p:nvPr/>
          </p:nvSpPr>
          <p:spPr>
            <a:xfrm>
              <a:off x="1739250" y="8401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6"/>
            <p:cNvSpPr/>
            <p:nvPr/>
          </p:nvSpPr>
          <p:spPr>
            <a:xfrm>
              <a:off x="17392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6"/>
            <p:cNvSpPr/>
            <p:nvPr/>
          </p:nvSpPr>
          <p:spPr>
            <a:xfrm>
              <a:off x="17392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6"/>
            <p:cNvSpPr/>
            <p:nvPr/>
          </p:nvSpPr>
          <p:spPr>
            <a:xfrm>
              <a:off x="1739250"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6"/>
            <p:cNvSpPr/>
            <p:nvPr/>
          </p:nvSpPr>
          <p:spPr>
            <a:xfrm>
              <a:off x="1739250"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6"/>
            <p:cNvSpPr/>
            <p:nvPr/>
          </p:nvSpPr>
          <p:spPr>
            <a:xfrm>
              <a:off x="17392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6"/>
            <p:cNvSpPr/>
            <p:nvPr/>
          </p:nvSpPr>
          <p:spPr>
            <a:xfrm>
              <a:off x="17392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6"/>
            <p:cNvSpPr/>
            <p:nvPr/>
          </p:nvSpPr>
          <p:spPr>
            <a:xfrm>
              <a:off x="1739250"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6"/>
            <p:cNvSpPr/>
            <p:nvPr/>
          </p:nvSpPr>
          <p:spPr>
            <a:xfrm>
              <a:off x="17392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6"/>
            <p:cNvSpPr/>
            <p:nvPr/>
          </p:nvSpPr>
          <p:spPr>
            <a:xfrm>
              <a:off x="1739250" y="53554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6"/>
            <p:cNvSpPr/>
            <p:nvPr/>
          </p:nvSpPr>
          <p:spPr>
            <a:xfrm>
              <a:off x="1889750"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6"/>
            <p:cNvSpPr/>
            <p:nvPr/>
          </p:nvSpPr>
          <p:spPr>
            <a:xfrm>
              <a:off x="1889750" y="8401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6"/>
            <p:cNvSpPr/>
            <p:nvPr/>
          </p:nvSpPr>
          <p:spPr>
            <a:xfrm>
              <a:off x="1889750" y="33988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6"/>
            <p:cNvSpPr/>
            <p:nvPr/>
          </p:nvSpPr>
          <p:spPr>
            <a:xfrm>
              <a:off x="1889750" y="46029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6"/>
            <p:cNvSpPr/>
            <p:nvPr/>
          </p:nvSpPr>
          <p:spPr>
            <a:xfrm>
              <a:off x="1889750"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6"/>
            <p:cNvSpPr/>
            <p:nvPr/>
          </p:nvSpPr>
          <p:spPr>
            <a:xfrm>
              <a:off x="2040275" y="6896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6"/>
            <p:cNvSpPr/>
            <p:nvPr/>
          </p:nvSpPr>
          <p:spPr>
            <a:xfrm>
              <a:off x="2040275" y="18937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6"/>
            <p:cNvSpPr/>
            <p:nvPr/>
          </p:nvSpPr>
          <p:spPr>
            <a:xfrm>
              <a:off x="2040275"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6"/>
            <p:cNvSpPr/>
            <p:nvPr/>
          </p:nvSpPr>
          <p:spPr>
            <a:xfrm>
              <a:off x="21907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6"/>
            <p:cNvSpPr/>
            <p:nvPr/>
          </p:nvSpPr>
          <p:spPr>
            <a:xfrm>
              <a:off x="2341300" y="47534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6"/>
            <p:cNvSpPr/>
            <p:nvPr/>
          </p:nvSpPr>
          <p:spPr>
            <a:xfrm>
              <a:off x="264232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6"/>
            <p:cNvSpPr/>
            <p:nvPr/>
          </p:nvSpPr>
          <p:spPr>
            <a:xfrm>
              <a:off x="264232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6"/>
            <p:cNvSpPr/>
            <p:nvPr/>
          </p:nvSpPr>
          <p:spPr>
            <a:xfrm>
              <a:off x="3244350"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p16"/>
          <p:cNvGrpSpPr/>
          <p:nvPr/>
        </p:nvGrpSpPr>
        <p:grpSpPr>
          <a:xfrm rot="10800000">
            <a:off x="6367294" y="28698"/>
            <a:ext cx="2017554" cy="5086302"/>
            <a:chOff x="1588750" y="238125"/>
            <a:chExt cx="2078025" cy="5238750"/>
          </a:xfrm>
        </p:grpSpPr>
        <p:sp>
          <p:nvSpPr>
            <p:cNvPr id="1294" name="Google Shape;1294;p16"/>
            <p:cNvSpPr/>
            <p:nvPr/>
          </p:nvSpPr>
          <p:spPr>
            <a:xfrm>
              <a:off x="1588750" y="129170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6"/>
            <p:cNvSpPr/>
            <p:nvPr/>
          </p:nvSpPr>
          <p:spPr>
            <a:xfrm>
              <a:off x="1588750" y="1592700"/>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6"/>
            <p:cNvSpPr/>
            <p:nvPr/>
          </p:nvSpPr>
          <p:spPr>
            <a:xfrm>
              <a:off x="1588750" y="2646275"/>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6"/>
            <p:cNvSpPr/>
            <p:nvPr/>
          </p:nvSpPr>
          <p:spPr>
            <a:xfrm>
              <a:off x="1588750" y="4000875"/>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6"/>
            <p:cNvSpPr/>
            <p:nvPr/>
          </p:nvSpPr>
          <p:spPr>
            <a:xfrm>
              <a:off x="1588750" y="475345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6"/>
            <p:cNvSpPr/>
            <p:nvPr/>
          </p:nvSpPr>
          <p:spPr>
            <a:xfrm>
              <a:off x="1588750" y="5054450"/>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6"/>
            <p:cNvSpPr/>
            <p:nvPr/>
          </p:nvSpPr>
          <p:spPr>
            <a:xfrm>
              <a:off x="1739250" y="539125"/>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6"/>
            <p:cNvSpPr/>
            <p:nvPr/>
          </p:nvSpPr>
          <p:spPr>
            <a:xfrm>
              <a:off x="1739250" y="1291700"/>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6"/>
            <p:cNvSpPr/>
            <p:nvPr/>
          </p:nvSpPr>
          <p:spPr>
            <a:xfrm>
              <a:off x="1739250" y="2796800"/>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6"/>
            <p:cNvSpPr/>
            <p:nvPr/>
          </p:nvSpPr>
          <p:spPr>
            <a:xfrm>
              <a:off x="1739250" y="3398850"/>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6"/>
            <p:cNvSpPr/>
            <p:nvPr/>
          </p:nvSpPr>
          <p:spPr>
            <a:xfrm>
              <a:off x="1739250" y="354935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6"/>
            <p:cNvSpPr/>
            <p:nvPr/>
          </p:nvSpPr>
          <p:spPr>
            <a:xfrm>
              <a:off x="1739250" y="430190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6"/>
            <p:cNvSpPr/>
            <p:nvPr/>
          </p:nvSpPr>
          <p:spPr>
            <a:xfrm>
              <a:off x="1739250" y="5204975"/>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6"/>
            <p:cNvSpPr/>
            <p:nvPr/>
          </p:nvSpPr>
          <p:spPr>
            <a:xfrm>
              <a:off x="1889750" y="2381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6"/>
            <p:cNvSpPr/>
            <p:nvPr/>
          </p:nvSpPr>
          <p:spPr>
            <a:xfrm>
              <a:off x="1889750" y="14422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6"/>
            <p:cNvSpPr/>
            <p:nvPr/>
          </p:nvSpPr>
          <p:spPr>
            <a:xfrm>
              <a:off x="1889750" y="174322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6"/>
            <p:cNvSpPr/>
            <p:nvPr/>
          </p:nvSpPr>
          <p:spPr>
            <a:xfrm>
              <a:off x="1889750" y="189372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6"/>
            <p:cNvSpPr/>
            <p:nvPr/>
          </p:nvSpPr>
          <p:spPr>
            <a:xfrm>
              <a:off x="1889750" y="20442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6"/>
            <p:cNvSpPr/>
            <p:nvPr/>
          </p:nvSpPr>
          <p:spPr>
            <a:xfrm>
              <a:off x="1889750" y="219475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6"/>
            <p:cNvSpPr/>
            <p:nvPr/>
          </p:nvSpPr>
          <p:spPr>
            <a:xfrm>
              <a:off x="1889750" y="234527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6"/>
            <p:cNvSpPr/>
            <p:nvPr/>
          </p:nvSpPr>
          <p:spPr>
            <a:xfrm>
              <a:off x="1889750" y="249577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6"/>
            <p:cNvSpPr/>
            <p:nvPr/>
          </p:nvSpPr>
          <p:spPr>
            <a:xfrm>
              <a:off x="1889750" y="2646275"/>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6"/>
            <p:cNvSpPr/>
            <p:nvPr/>
          </p:nvSpPr>
          <p:spPr>
            <a:xfrm>
              <a:off x="1889750" y="27968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6"/>
            <p:cNvSpPr/>
            <p:nvPr/>
          </p:nvSpPr>
          <p:spPr>
            <a:xfrm>
              <a:off x="1889750" y="2947300"/>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6"/>
            <p:cNvSpPr/>
            <p:nvPr/>
          </p:nvSpPr>
          <p:spPr>
            <a:xfrm>
              <a:off x="1889750" y="30978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6"/>
            <p:cNvSpPr/>
            <p:nvPr/>
          </p:nvSpPr>
          <p:spPr>
            <a:xfrm>
              <a:off x="1889750" y="385037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6"/>
            <p:cNvSpPr/>
            <p:nvPr/>
          </p:nvSpPr>
          <p:spPr>
            <a:xfrm>
              <a:off x="1889750" y="4000875"/>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6"/>
            <p:cNvSpPr/>
            <p:nvPr/>
          </p:nvSpPr>
          <p:spPr>
            <a:xfrm>
              <a:off x="1889750" y="41514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6"/>
            <p:cNvSpPr/>
            <p:nvPr/>
          </p:nvSpPr>
          <p:spPr>
            <a:xfrm>
              <a:off x="1889750" y="430190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6"/>
            <p:cNvSpPr/>
            <p:nvPr/>
          </p:nvSpPr>
          <p:spPr>
            <a:xfrm>
              <a:off x="1889750" y="44524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6"/>
            <p:cNvSpPr/>
            <p:nvPr/>
          </p:nvSpPr>
          <p:spPr>
            <a:xfrm>
              <a:off x="1889750" y="47534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6"/>
            <p:cNvSpPr/>
            <p:nvPr/>
          </p:nvSpPr>
          <p:spPr>
            <a:xfrm>
              <a:off x="1889750" y="490395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6"/>
            <p:cNvSpPr/>
            <p:nvPr/>
          </p:nvSpPr>
          <p:spPr>
            <a:xfrm>
              <a:off x="2040275" y="388625"/>
              <a:ext cx="121400" cy="121400"/>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6"/>
            <p:cNvSpPr/>
            <p:nvPr/>
          </p:nvSpPr>
          <p:spPr>
            <a:xfrm>
              <a:off x="2040275" y="1141175"/>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6"/>
            <p:cNvSpPr/>
            <p:nvPr/>
          </p:nvSpPr>
          <p:spPr>
            <a:xfrm>
              <a:off x="2040275" y="1291700"/>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6"/>
            <p:cNvSpPr/>
            <p:nvPr/>
          </p:nvSpPr>
          <p:spPr>
            <a:xfrm>
              <a:off x="2040275" y="1442200"/>
              <a:ext cx="121400" cy="121400"/>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6"/>
            <p:cNvSpPr/>
            <p:nvPr/>
          </p:nvSpPr>
          <p:spPr>
            <a:xfrm>
              <a:off x="2040275" y="1743225"/>
              <a:ext cx="121400" cy="121400"/>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6"/>
            <p:cNvSpPr/>
            <p:nvPr/>
          </p:nvSpPr>
          <p:spPr>
            <a:xfrm>
              <a:off x="2040275" y="2044250"/>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6"/>
            <p:cNvSpPr/>
            <p:nvPr/>
          </p:nvSpPr>
          <p:spPr>
            <a:xfrm>
              <a:off x="2040275" y="2646275"/>
              <a:ext cx="121400" cy="121425"/>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6"/>
            <p:cNvSpPr/>
            <p:nvPr/>
          </p:nvSpPr>
          <p:spPr>
            <a:xfrm>
              <a:off x="2040275" y="2947300"/>
              <a:ext cx="121400" cy="121425"/>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
            <p:cNvSpPr/>
            <p:nvPr/>
          </p:nvSpPr>
          <p:spPr>
            <a:xfrm>
              <a:off x="2040275" y="3097825"/>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6"/>
            <p:cNvSpPr/>
            <p:nvPr/>
          </p:nvSpPr>
          <p:spPr>
            <a:xfrm>
              <a:off x="2040275" y="3248325"/>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6"/>
            <p:cNvSpPr/>
            <p:nvPr/>
          </p:nvSpPr>
          <p:spPr>
            <a:xfrm>
              <a:off x="2040275" y="3549350"/>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6"/>
            <p:cNvSpPr/>
            <p:nvPr/>
          </p:nvSpPr>
          <p:spPr>
            <a:xfrm>
              <a:off x="2040275" y="3699875"/>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6"/>
            <p:cNvSpPr/>
            <p:nvPr/>
          </p:nvSpPr>
          <p:spPr>
            <a:xfrm>
              <a:off x="2040275" y="3850375"/>
              <a:ext cx="121400" cy="121400"/>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6"/>
            <p:cNvSpPr/>
            <p:nvPr/>
          </p:nvSpPr>
          <p:spPr>
            <a:xfrm>
              <a:off x="2040275" y="4000875"/>
              <a:ext cx="121400" cy="121425"/>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6"/>
            <p:cNvSpPr/>
            <p:nvPr/>
          </p:nvSpPr>
          <p:spPr>
            <a:xfrm>
              <a:off x="2040275" y="4301900"/>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6"/>
            <p:cNvSpPr/>
            <p:nvPr/>
          </p:nvSpPr>
          <p:spPr>
            <a:xfrm>
              <a:off x="2040275" y="4452425"/>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6"/>
            <p:cNvSpPr/>
            <p:nvPr/>
          </p:nvSpPr>
          <p:spPr>
            <a:xfrm>
              <a:off x="2040275" y="4903950"/>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2040275" y="5054450"/>
              <a:ext cx="121400" cy="121425"/>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6"/>
            <p:cNvSpPr/>
            <p:nvPr/>
          </p:nvSpPr>
          <p:spPr>
            <a:xfrm>
              <a:off x="2040275" y="5204975"/>
              <a:ext cx="121400" cy="121400"/>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6"/>
            <p:cNvSpPr/>
            <p:nvPr/>
          </p:nvSpPr>
          <p:spPr>
            <a:xfrm>
              <a:off x="2190775" y="2381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6"/>
            <p:cNvSpPr/>
            <p:nvPr/>
          </p:nvSpPr>
          <p:spPr>
            <a:xfrm>
              <a:off x="2190775" y="6896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6"/>
            <p:cNvSpPr/>
            <p:nvPr/>
          </p:nvSpPr>
          <p:spPr>
            <a:xfrm>
              <a:off x="2190775" y="84015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6"/>
            <p:cNvSpPr/>
            <p:nvPr/>
          </p:nvSpPr>
          <p:spPr>
            <a:xfrm>
              <a:off x="2190775" y="114117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a:off x="2190775" y="129170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6"/>
            <p:cNvSpPr/>
            <p:nvPr/>
          </p:nvSpPr>
          <p:spPr>
            <a:xfrm>
              <a:off x="2190775" y="1592700"/>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6"/>
            <p:cNvSpPr/>
            <p:nvPr/>
          </p:nvSpPr>
          <p:spPr>
            <a:xfrm>
              <a:off x="2190775" y="174322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a:off x="2190775" y="189372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a:off x="2190775" y="20442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6"/>
            <p:cNvSpPr/>
            <p:nvPr/>
          </p:nvSpPr>
          <p:spPr>
            <a:xfrm>
              <a:off x="2190775" y="219475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6"/>
            <p:cNvSpPr/>
            <p:nvPr/>
          </p:nvSpPr>
          <p:spPr>
            <a:xfrm>
              <a:off x="2190775" y="234527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6"/>
            <p:cNvSpPr/>
            <p:nvPr/>
          </p:nvSpPr>
          <p:spPr>
            <a:xfrm>
              <a:off x="2190775" y="249577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6"/>
            <p:cNvSpPr/>
            <p:nvPr/>
          </p:nvSpPr>
          <p:spPr>
            <a:xfrm>
              <a:off x="2190775" y="27968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p:nvPr/>
          </p:nvSpPr>
          <p:spPr>
            <a:xfrm>
              <a:off x="2190775" y="30978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6"/>
            <p:cNvSpPr/>
            <p:nvPr/>
          </p:nvSpPr>
          <p:spPr>
            <a:xfrm>
              <a:off x="2190775" y="324832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6"/>
            <p:cNvSpPr/>
            <p:nvPr/>
          </p:nvSpPr>
          <p:spPr>
            <a:xfrm>
              <a:off x="2190775" y="33988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6"/>
            <p:cNvSpPr/>
            <p:nvPr/>
          </p:nvSpPr>
          <p:spPr>
            <a:xfrm>
              <a:off x="2190775" y="354935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6"/>
            <p:cNvSpPr/>
            <p:nvPr/>
          </p:nvSpPr>
          <p:spPr>
            <a:xfrm>
              <a:off x="2190775" y="369987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6"/>
            <p:cNvSpPr/>
            <p:nvPr/>
          </p:nvSpPr>
          <p:spPr>
            <a:xfrm>
              <a:off x="2190775" y="4000875"/>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6"/>
            <p:cNvSpPr/>
            <p:nvPr/>
          </p:nvSpPr>
          <p:spPr>
            <a:xfrm>
              <a:off x="2190775" y="41514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6"/>
            <p:cNvSpPr/>
            <p:nvPr/>
          </p:nvSpPr>
          <p:spPr>
            <a:xfrm>
              <a:off x="2190775" y="44524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6"/>
            <p:cNvSpPr/>
            <p:nvPr/>
          </p:nvSpPr>
          <p:spPr>
            <a:xfrm>
              <a:off x="2190775" y="460292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6"/>
            <p:cNvSpPr/>
            <p:nvPr/>
          </p:nvSpPr>
          <p:spPr>
            <a:xfrm>
              <a:off x="2190775" y="47534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6"/>
            <p:cNvSpPr/>
            <p:nvPr/>
          </p:nvSpPr>
          <p:spPr>
            <a:xfrm>
              <a:off x="2190775" y="520497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6"/>
            <p:cNvSpPr/>
            <p:nvPr/>
          </p:nvSpPr>
          <p:spPr>
            <a:xfrm>
              <a:off x="2190775" y="535547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6"/>
            <p:cNvSpPr/>
            <p:nvPr/>
          </p:nvSpPr>
          <p:spPr>
            <a:xfrm>
              <a:off x="2341300" y="539125"/>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6"/>
            <p:cNvSpPr/>
            <p:nvPr/>
          </p:nvSpPr>
          <p:spPr>
            <a:xfrm>
              <a:off x="2341300" y="68965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6"/>
            <p:cNvSpPr/>
            <p:nvPr/>
          </p:nvSpPr>
          <p:spPr>
            <a:xfrm>
              <a:off x="2341300" y="99067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6"/>
            <p:cNvSpPr/>
            <p:nvPr/>
          </p:nvSpPr>
          <p:spPr>
            <a:xfrm>
              <a:off x="2341300" y="129170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6"/>
            <p:cNvSpPr/>
            <p:nvPr/>
          </p:nvSpPr>
          <p:spPr>
            <a:xfrm>
              <a:off x="2341300" y="1442200"/>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6"/>
            <p:cNvSpPr/>
            <p:nvPr/>
          </p:nvSpPr>
          <p:spPr>
            <a:xfrm>
              <a:off x="2341300" y="1592700"/>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6"/>
            <p:cNvSpPr/>
            <p:nvPr/>
          </p:nvSpPr>
          <p:spPr>
            <a:xfrm>
              <a:off x="2341300" y="1743225"/>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6"/>
            <p:cNvSpPr/>
            <p:nvPr/>
          </p:nvSpPr>
          <p:spPr>
            <a:xfrm>
              <a:off x="2341300" y="219475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6"/>
            <p:cNvSpPr/>
            <p:nvPr/>
          </p:nvSpPr>
          <p:spPr>
            <a:xfrm>
              <a:off x="2341300" y="234527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6"/>
            <p:cNvSpPr/>
            <p:nvPr/>
          </p:nvSpPr>
          <p:spPr>
            <a:xfrm>
              <a:off x="2341300" y="249577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6"/>
            <p:cNvSpPr/>
            <p:nvPr/>
          </p:nvSpPr>
          <p:spPr>
            <a:xfrm>
              <a:off x="2341300" y="2646275"/>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6"/>
            <p:cNvSpPr/>
            <p:nvPr/>
          </p:nvSpPr>
          <p:spPr>
            <a:xfrm>
              <a:off x="2341300" y="2796800"/>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6"/>
            <p:cNvSpPr/>
            <p:nvPr/>
          </p:nvSpPr>
          <p:spPr>
            <a:xfrm>
              <a:off x="2341300" y="2947300"/>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6"/>
            <p:cNvSpPr/>
            <p:nvPr/>
          </p:nvSpPr>
          <p:spPr>
            <a:xfrm>
              <a:off x="2341300" y="309782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6"/>
            <p:cNvSpPr/>
            <p:nvPr/>
          </p:nvSpPr>
          <p:spPr>
            <a:xfrm>
              <a:off x="2341300" y="324832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6"/>
            <p:cNvSpPr/>
            <p:nvPr/>
          </p:nvSpPr>
          <p:spPr>
            <a:xfrm>
              <a:off x="2341300" y="339885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6"/>
            <p:cNvSpPr/>
            <p:nvPr/>
          </p:nvSpPr>
          <p:spPr>
            <a:xfrm>
              <a:off x="2341300" y="354935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6"/>
            <p:cNvSpPr/>
            <p:nvPr/>
          </p:nvSpPr>
          <p:spPr>
            <a:xfrm>
              <a:off x="2341300" y="3850375"/>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6"/>
            <p:cNvSpPr/>
            <p:nvPr/>
          </p:nvSpPr>
          <p:spPr>
            <a:xfrm>
              <a:off x="2341300" y="4151400"/>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6"/>
            <p:cNvSpPr/>
            <p:nvPr/>
          </p:nvSpPr>
          <p:spPr>
            <a:xfrm>
              <a:off x="2341300" y="430190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6"/>
            <p:cNvSpPr/>
            <p:nvPr/>
          </p:nvSpPr>
          <p:spPr>
            <a:xfrm>
              <a:off x="2341300" y="445242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6"/>
            <p:cNvSpPr/>
            <p:nvPr/>
          </p:nvSpPr>
          <p:spPr>
            <a:xfrm>
              <a:off x="2341300" y="460292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6"/>
            <p:cNvSpPr/>
            <p:nvPr/>
          </p:nvSpPr>
          <p:spPr>
            <a:xfrm>
              <a:off x="2341300" y="490395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6"/>
            <p:cNvSpPr/>
            <p:nvPr/>
          </p:nvSpPr>
          <p:spPr>
            <a:xfrm>
              <a:off x="2341300" y="5054450"/>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6"/>
            <p:cNvSpPr/>
            <p:nvPr/>
          </p:nvSpPr>
          <p:spPr>
            <a:xfrm>
              <a:off x="2341300" y="5204975"/>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6"/>
            <p:cNvSpPr/>
            <p:nvPr/>
          </p:nvSpPr>
          <p:spPr>
            <a:xfrm>
              <a:off x="2341300" y="535547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6"/>
            <p:cNvSpPr/>
            <p:nvPr/>
          </p:nvSpPr>
          <p:spPr>
            <a:xfrm>
              <a:off x="2491800" y="388625"/>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6"/>
            <p:cNvSpPr/>
            <p:nvPr/>
          </p:nvSpPr>
          <p:spPr>
            <a:xfrm>
              <a:off x="2491800" y="689650"/>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6"/>
            <p:cNvSpPr/>
            <p:nvPr/>
          </p:nvSpPr>
          <p:spPr>
            <a:xfrm>
              <a:off x="2491800" y="84015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6"/>
            <p:cNvSpPr/>
            <p:nvPr/>
          </p:nvSpPr>
          <p:spPr>
            <a:xfrm>
              <a:off x="2491800" y="99067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6"/>
            <p:cNvSpPr/>
            <p:nvPr/>
          </p:nvSpPr>
          <p:spPr>
            <a:xfrm>
              <a:off x="2491800" y="1141175"/>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6"/>
            <p:cNvSpPr/>
            <p:nvPr/>
          </p:nvSpPr>
          <p:spPr>
            <a:xfrm>
              <a:off x="2491800" y="1442200"/>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6"/>
            <p:cNvSpPr/>
            <p:nvPr/>
          </p:nvSpPr>
          <p:spPr>
            <a:xfrm>
              <a:off x="2491800" y="1743225"/>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6"/>
            <p:cNvSpPr/>
            <p:nvPr/>
          </p:nvSpPr>
          <p:spPr>
            <a:xfrm>
              <a:off x="2491800" y="1893725"/>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6"/>
            <p:cNvSpPr/>
            <p:nvPr/>
          </p:nvSpPr>
          <p:spPr>
            <a:xfrm>
              <a:off x="2491800" y="2044250"/>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6"/>
            <p:cNvSpPr/>
            <p:nvPr/>
          </p:nvSpPr>
          <p:spPr>
            <a:xfrm>
              <a:off x="2491800" y="234527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6"/>
            <p:cNvSpPr/>
            <p:nvPr/>
          </p:nvSpPr>
          <p:spPr>
            <a:xfrm>
              <a:off x="2491800" y="2495775"/>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6"/>
            <p:cNvSpPr/>
            <p:nvPr/>
          </p:nvSpPr>
          <p:spPr>
            <a:xfrm>
              <a:off x="2491800" y="2646275"/>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6"/>
            <p:cNvSpPr/>
            <p:nvPr/>
          </p:nvSpPr>
          <p:spPr>
            <a:xfrm>
              <a:off x="2491800" y="2796800"/>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6"/>
            <p:cNvSpPr/>
            <p:nvPr/>
          </p:nvSpPr>
          <p:spPr>
            <a:xfrm>
              <a:off x="2491800" y="2947300"/>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6"/>
            <p:cNvSpPr/>
            <p:nvPr/>
          </p:nvSpPr>
          <p:spPr>
            <a:xfrm>
              <a:off x="2491800" y="309782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6"/>
            <p:cNvSpPr/>
            <p:nvPr/>
          </p:nvSpPr>
          <p:spPr>
            <a:xfrm>
              <a:off x="2491800" y="3248325"/>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6"/>
            <p:cNvSpPr/>
            <p:nvPr/>
          </p:nvSpPr>
          <p:spPr>
            <a:xfrm>
              <a:off x="2491800" y="354935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6"/>
            <p:cNvSpPr/>
            <p:nvPr/>
          </p:nvSpPr>
          <p:spPr>
            <a:xfrm>
              <a:off x="2491800" y="3850375"/>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6"/>
            <p:cNvSpPr/>
            <p:nvPr/>
          </p:nvSpPr>
          <p:spPr>
            <a:xfrm>
              <a:off x="2491800" y="4000875"/>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6"/>
            <p:cNvSpPr/>
            <p:nvPr/>
          </p:nvSpPr>
          <p:spPr>
            <a:xfrm>
              <a:off x="2491800" y="4151400"/>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6"/>
            <p:cNvSpPr/>
            <p:nvPr/>
          </p:nvSpPr>
          <p:spPr>
            <a:xfrm>
              <a:off x="2491800" y="430190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6"/>
            <p:cNvSpPr/>
            <p:nvPr/>
          </p:nvSpPr>
          <p:spPr>
            <a:xfrm>
              <a:off x="2491800" y="4602925"/>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6"/>
            <p:cNvSpPr/>
            <p:nvPr/>
          </p:nvSpPr>
          <p:spPr>
            <a:xfrm>
              <a:off x="2491800" y="4753450"/>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6"/>
            <p:cNvSpPr/>
            <p:nvPr/>
          </p:nvSpPr>
          <p:spPr>
            <a:xfrm>
              <a:off x="2491800" y="5054450"/>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6"/>
            <p:cNvSpPr/>
            <p:nvPr/>
          </p:nvSpPr>
          <p:spPr>
            <a:xfrm>
              <a:off x="2491800" y="5355475"/>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6"/>
            <p:cNvSpPr/>
            <p:nvPr/>
          </p:nvSpPr>
          <p:spPr>
            <a:xfrm>
              <a:off x="2642325" y="539125"/>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6"/>
            <p:cNvSpPr/>
            <p:nvPr/>
          </p:nvSpPr>
          <p:spPr>
            <a:xfrm>
              <a:off x="2642325" y="99067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6"/>
            <p:cNvSpPr/>
            <p:nvPr/>
          </p:nvSpPr>
          <p:spPr>
            <a:xfrm>
              <a:off x="2642325" y="114117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6"/>
            <p:cNvSpPr/>
            <p:nvPr/>
          </p:nvSpPr>
          <p:spPr>
            <a:xfrm>
              <a:off x="2642325" y="129170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6"/>
            <p:cNvSpPr/>
            <p:nvPr/>
          </p:nvSpPr>
          <p:spPr>
            <a:xfrm>
              <a:off x="2642325" y="1592700"/>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6"/>
            <p:cNvSpPr/>
            <p:nvPr/>
          </p:nvSpPr>
          <p:spPr>
            <a:xfrm>
              <a:off x="2642325" y="189372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6"/>
            <p:cNvSpPr/>
            <p:nvPr/>
          </p:nvSpPr>
          <p:spPr>
            <a:xfrm>
              <a:off x="2642325" y="204425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6"/>
            <p:cNvSpPr/>
            <p:nvPr/>
          </p:nvSpPr>
          <p:spPr>
            <a:xfrm>
              <a:off x="2642325" y="219475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6"/>
            <p:cNvSpPr/>
            <p:nvPr/>
          </p:nvSpPr>
          <p:spPr>
            <a:xfrm>
              <a:off x="2642325" y="249577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6"/>
            <p:cNvSpPr/>
            <p:nvPr/>
          </p:nvSpPr>
          <p:spPr>
            <a:xfrm>
              <a:off x="2642325" y="2796800"/>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6"/>
            <p:cNvSpPr/>
            <p:nvPr/>
          </p:nvSpPr>
          <p:spPr>
            <a:xfrm>
              <a:off x="2642325" y="309782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6"/>
            <p:cNvSpPr/>
            <p:nvPr/>
          </p:nvSpPr>
          <p:spPr>
            <a:xfrm>
              <a:off x="2642325" y="339885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6"/>
            <p:cNvSpPr/>
            <p:nvPr/>
          </p:nvSpPr>
          <p:spPr>
            <a:xfrm>
              <a:off x="2642325" y="354935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6"/>
            <p:cNvSpPr/>
            <p:nvPr/>
          </p:nvSpPr>
          <p:spPr>
            <a:xfrm>
              <a:off x="2642325" y="4000875"/>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6"/>
            <p:cNvSpPr/>
            <p:nvPr/>
          </p:nvSpPr>
          <p:spPr>
            <a:xfrm>
              <a:off x="2642325" y="4151400"/>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6"/>
            <p:cNvSpPr/>
            <p:nvPr/>
          </p:nvSpPr>
          <p:spPr>
            <a:xfrm>
              <a:off x="2642325" y="430190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6"/>
            <p:cNvSpPr/>
            <p:nvPr/>
          </p:nvSpPr>
          <p:spPr>
            <a:xfrm>
              <a:off x="2642325" y="445242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6"/>
            <p:cNvSpPr/>
            <p:nvPr/>
          </p:nvSpPr>
          <p:spPr>
            <a:xfrm>
              <a:off x="2642325" y="460292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6"/>
            <p:cNvSpPr/>
            <p:nvPr/>
          </p:nvSpPr>
          <p:spPr>
            <a:xfrm>
              <a:off x="2642325" y="4903950"/>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6"/>
            <p:cNvSpPr/>
            <p:nvPr/>
          </p:nvSpPr>
          <p:spPr>
            <a:xfrm>
              <a:off x="2642325" y="5054450"/>
              <a:ext cx="121400" cy="121425"/>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6"/>
            <p:cNvSpPr/>
            <p:nvPr/>
          </p:nvSpPr>
          <p:spPr>
            <a:xfrm>
              <a:off x="2792825" y="23812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6"/>
            <p:cNvSpPr/>
            <p:nvPr/>
          </p:nvSpPr>
          <p:spPr>
            <a:xfrm>
              <a:off x="2792825" y="689650"/>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6"/>
            <p:cNvSpPr/>
            <p:nvPr/>
          </p:nvSpPr>
          <p:spPr>
            <a:xfrm>
              <a:off x="2792825" y="99067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6"/>
            <p:cNvSpPr/>
            <p:nvPr/>
          </p:nvSpPr>
          <p:spPr>
            <a:xfrm>
              <a:off x="2792825" y="1442200"/>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6"/>
            <p:cNvSpPr/>
            <p:nvPr/>
          </p:nvSpPr>
          <p:spPr>
            <a:xfrm>
              <a:off x="2792825" y="1592700"/>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6"/>
            <p:cNvSpPr/>
            <p:nvPr/>
          </p:nvSpPr>
          <p:spPr>
            <a:xfrm>
              <a:off x="2792825" y="219475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6"/>
            <p:cNvSpPr/>
            <p:nvPr/>
          </p:nvSpPr>
          <p:spPr>
            <a:xfrm>
              <a:off x="2792825" y="234527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6"/>
            <p:cNvSpPr/>
            <p:nvPr/>
          </p:nvSpPr>
          <p:spPr>
            <a:xfrm>
              <a:off x="2792825" y="2646275"/>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6"/>
            <p:cNvSpPr/>
            <p:nvPr/>
          </p:nvSpPr>
          <p:spPr>
            <a:xfrm>
              <a:off x="2792825" y="2796800"/>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6"/>
            <p:cNvSpPr/>
            <p:nvPr/>
          </p:nvSpPr>
          <p:spPr>
            <a:xfrm>
              <a:off x="2792825" y="2947300"/>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6"/>
            <p:cNvSpPr/>
            <p:nvPr/>
          </p:nvSpPr>
          <p:spPr>
            <a:xfrm>
              <a:off x="2792825" y="309782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6"/>
            <p:cNvSpPr/>
            <p:nvPr/>
          </p:nvSpPr>
          <p:spPr>
            <a:xfrm>
              <a:off x="2792825" y="354935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6"/>
            <p:cNvSpPr/>
            <p:nvPr/>
          </p:nvSpPr>
          <p:spPr>
            <a:xfrm>
              <a:off x="2792825" y="3699875"/>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6"/>
            <p:cNvSpPr/>
            <p:nvPr/>
          </p:nvSpPr>
          <p:spPr>
            <a:xfrm>
              <a:off x="2792825" y="3850375"/>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6"/>
            <p:cNvSpPr/>
            <p:nvPr/>
          </p:nvSpPr>
          <p:spPr>
            <a:xfrm>
              <a:off x="2792825" y="4151400"/>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6"/>
            <p:cNvSpPr/>
            <p:nvPr/>
          </p:nvSpPr>
          <p:spPr>
            <a:xfrm>
              <a:off x="2792825" y="4903950"/>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6"/>
            <p:cNvSpPr/>
            <p:nvPr/>
          </p:nvSpPr>
          <p:spPr>
            <a:xfrm>
              <a:off x="2792825" y="5204975"/>
              <a:ext cx="121400" cy="121400"/>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6"/>
            <p:cNvSpPr/>
            <p:nvPr/>
          </p:nvSpPr>
          <p:spPr>
            <a:xfrm>
              <a:off x="2792825" y="5355475"/>
              <a:ext cx="121400" cy="121400"/>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6"/>
            <p:cNvSpPr/>
            <p:nvPr/>
          </p:nvSpPr>
          <p:spPr>
            <a:xfrm>
              <a:off x="2943325" y="38862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6"/>
            <p:cNvSpPr/>
            <p:nvPr/>
          </p:nvSpPr>
          <p:spPr>
            <a:xfrm>
              <a:off x="2943325" y="539125"/>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6"/>
            <p:cNvSpPr/>
            <p:nvPr/>
          </p:nvSpPr>
          <p:spPr>
            <a:xfrm>
              <a:off x="2943325" y="99067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6"/>
            <p:cNvSpPr/>
            <p:nvPr/>
          </p:nvSpPr>
          <p:spPr>
            <a:xfrm>
              <a:off x="2943325" y="129170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6"/>
            <p:cNvSpPr/>
            <p:nvPr/>
          </p:nvSpPr>
          <p:spPr>
            <a:xfrm>
              <a:off x="2943325" y="1592700"/>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6"/>
            <p:cNvSpPr/>
            <p:nvPr/>
          </p:nvSpPr>
          <p:spPr>
            <a:xfrm>
              <a:off x="2943325" y="20442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6"/>
            <p:cNvSpPr/>
            <p:nvPr/>
          </p:nvSpPr>
          <p:spPr>
            <a:xfrm>
              <a:off x="2943325" y="234527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6"/>
            <p:cNvSpPr/>
            <p:nvPr/>
          </p:nvSpPr>
          <p:spPr>
            <a:xfrm>
              <a:off x="2943325" y="27968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6"/>
            <p:cNvSpPr/>
            <p:nvPr/>
          </p:nvSpPr>
          <p:spPr>
            <a:xfrm>
              <a:off x="2943325" y="30978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6"/>
            <p:cNvSpPr/>
            <p:nvPr/>
          </p:nvSpPr>
          <p:spPr>
            <a:xfrm>
              <a:off x="2943325" y="324832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6"/>
            <p:cNvSpPr/>
            <p:nvPr/>
          </p:nvSpPr>
          <p:spPr>
            <a:xfrm>
              <a:off x="2943325" y="354935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6"/>
            <p:cNvSpPr/>
            <p:nvPr/>
          </p:nvSpPr>
          <p:spPr>
            <a:xfrm>
              <a:off x="2943325" y="369987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6"/>
            <p:cNvSpPr/>
            <p:nvPr/>
          </p:nvSpPr>
          <p:spPr>
            <a:xfrm>
              <a:off x="2943325" y="385037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6"/>
            <p:cNvSpPr/>
            <p:nvPr/>
          </p:nvSpPr>
          <p:spPr>
            <a:xfrm>
              <a:off x="2943325" y="41514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6"/>
            <p:cNvSpPr/>
            <p:nvPr/>
          </p:nvSpPr>
          <p:spPr>
            <a:xfrm>
              <a:off x="2943325" y="4301900"/>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6"/>
            <p:cNvSpPr/>
            <p:nvPr/>
          </p:nvSpPr>
          <p:spPr>
            <a:xfrm>
              <a:off x="2943325" y="47534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6"/>
            <p:cNvSpPr/>
            <p:nvPr/>
          </p:nvSpPr>
          <p:spPr>
            <a:xfrm>
              <a:off x="2943325" y="5054450"/>
              <a:ext cx="121425" cy="121425"/>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6"/>
            <p:cNvSpPr/>
            <p:nvPr/>
          </p:nvSpPr>
          <p:spPr>
            <a:xfrm>
              <a:off x="2943325" y="520497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6"/>
            <p:cNvSpPr/>
            <p:nvPr/>
          </p:nvSpPr>
          <p:spPr>
            <a:xfrm>
              <a:off x="3093850" y="238125"/>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6"/>
            <p:cNvSpPr/>
            <p:nvPr/>
          </p:nvSpPr>
          <p:spPr>
            <a:xfrm>
              <a:off x="3093850" y="689650"/>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6"/>
            <p:cNvSpPr/>
            <p:nvPr/>
          </p:nvSpPr>
          <p:spPr>
            <a:xfrm>
              <a:off x="3093850" y="1141175"/>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6"/>
            <p:cNvSpPr/>
            <p:nvPr/>
          </p:nvSpPr>
          <p:spPr>
            <a:xfrm>
              <a:off x="3093850" y="1743225"/>
              <a:ext cx="121400" cy="121400"/>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6"/>
            <p:cNvSpPr/>
            <p:nvPr/>
          </p:nvSpPr>
          <p:spPr>
            <a:xfrm>
              <a:off x="3093850" y="2345275"/>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6"/>
            <p:cNvSpPr/>
            <p:nvPr/>
          </p:nvSpPr>
          <p:spPr>
            <a:xfrm>
              <a:off x="3093850" y="3097825"/>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6"/>
            <p:cNvSpPr/>
            <p:nvPr/>
          </p:nvSpPr>
          <p:spPr>
            <a:xfrm>
              <a:off x="3093850" y="4301900"/>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6"/>
            <p:cNvSpPr/>
            <p:nvPr/>
          </p:nvSpPr>
          <p:spPr>
            <a:xfrm>
              <a:off x="3093850" y="4452425"/>
              <a:ext cx="121400" cy="121400"/>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6"/>
            <p:cNvSpPr/>
            <p:nvPr/>
          </p:nvSpPr>
          <p:spPr>
            <a:xfrm>
              <a:off x="3093850" y="5355475"/>
              <a:ext cx="121400" cy="121400"/>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6"/>
            <p:cNvSpPr/>
            <p:nvPr/>
          </p:nvSpPr>
          <p:spPr>
            <a:xfrm>
              <a:off x="3244350" y="38862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6"/>
            <p:cNvSpPr/>
            <p:nvPr/>
          </p:nvSpPr>
          <p:spPr>
            <a:xfrm>
              <a:off x="3244350" y="129170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6"/>
            <p:cNvSpPr/>
            <p:nvPr/>
          </p:nvSpPr>
          <p:spPr>
            <a:xfrm>
              <a:off x="3244350" y="2044250"/>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6"/>
            <p:cNvSpPr/>
            <p:nvPr/>
          </p:nvSpPr>
          <p:spPr>
            <a:xfrm>
              <a:off x="3244350" y="2796800"/>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6"/>
            <p:cNvSpPr/>
            <p:nvPr/>
          </p:nvSpPr>
          <p:spPr>
            <a:xfrm>
              <a:off x="3244350" y="369987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6"/>
            <p:cNvSpPr/>
            <p:nvPr/>
          </p:nvSpPr>
          <p:spPr>
            <a:xfrm>
              <a:off x="3244350" y="4452425"/>
              <a:ext cx="121425" cy="121400"/>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6"/>
            <p:cNvSpPr/>
            <p:nvPr/>
          </p:nvSpPr>
          <p:spPr>
            <a:xfrm>
              <a:off x="3244350" y="4602925"/>
              <a:ext cx="121425" cy="121400"/>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6"/>
            <p:cNvSpPr/>
            <p:nvPr/>
          </p:nvSpPr>
          <p:spPr>
            <a:xfrm>
              <a:off x="3244350" y="5204975"/>
              <a:ext cx="121425" cy="121400"/>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6"/>
            <p:cNvSpPr/>
            <p:nvPr/>
          </p:nvSpPr>
          <p:spPr>
            <a:xfrm>
              <a:off x="3394875" y="23812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6"/>
            <p:cNvSpPr/>
            <p:nvPr/>
          </p:nvSpPr>
          <p:spPr>
            <a:xfrm>
              <a:off x="3394875" y="1291700"/>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6"/>
            <p:cNvSpPr/>
            <p:nvPr/>
          </p:nvSpPr>
          <p:spPr>
            <a:xfrm>
              <a:off x="3394875" y="3248325"/>
              <a:ext cx="121400" cy="121400"/>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6"/>
            <p:cNvSpPr/>
            <p:nvPr/>
          </p:nvSpPr>
          <p:spPr>
            <a:xfrm>
              <a:off x="3394875" y="3850375"/>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6"/>
            <p:cNvSpPr/>
            <p:nvPr/>
          </p:nvSpPr>
          <p:spPr>
            <a:xfrm>
              <a:off x="3394875" y="4452425"/>
              <a:ext cx="121400" cy="121400"/>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6"/>
            <p:cNvSpPr/>
            <p:nvPr/>
          </p:nvSpPr>
          <p:spPr>
            <a:xfrm>
              <a:off x="3394875" y="5204975"/>
              <a:ext cx="121400" cy="121400"/>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6"/>
            <p:cNvSpPr/>
            <p:nvPr/>
          </p:nvSpPr>
          <p:spPr>
            <a:xfrm>
              <a:off x="3545375" y="689650"/>
              <a:ext cx="121400" cy="121400"/>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6"/>
            <p:cNvSpPr/>
            <p:nvPr/>
          </p:nvSpPr>
          <p:spPr>
            <a:xfrm>
              <a:off x="3545375" y="1592700"/>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6"/>
            <p:cNvSpPr/>
            <p:nvPr/>
          </p:nvSpPr>
          <p:spPr>
            <a:xfrm>
              <a:off x="3545375" y="2646275"/>
              <a:ext cx="121400" cy="121425"/>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3" name="Google Shape;1503;p16"/>
          <p:cNvGrpSpPr/>
          <p:nvPr/>
        </p:nvGrpSpPr>
        <p:grpSpPr>
          <a:xfrm rot="10800000">
            <a:off x="6367294" y="28698"/>
            <a:ext cx="2309820" cy="5086302"/>
            <a:chOff x="1287725" y="238125"/>
            <a:chExt cx="2379050" cy="5238750"/>
          </a:xfrm>
        </p:grpSpPr>
        <p:sp>
          <p:nvSpPr>
            <p:cNvPr id="1504" name="Google Shape;1504;p16"/>
            <p:cNvSpPr/>
            <p:nvPr/>
          </p:nvSpPr>
          <p:spPr>
            <a:xfrm>
              <a:off x="1287725" y="3886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6"/>
            <p:cNvSpPr/>
            <p:nvPr/>
          </p:nvSpPr>
          <p:spPr>
            <a:xfrm>
              <a:off x="128772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6"/>
            <p:cNvSpPr/>
            <p:nvPr/>
          </p:nvSpPr>
          <p:spPr>
            <a:xfrm>
              <a:off x="1287725" y="8401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6"/>
            <p:cNvSpPr/>
            <p:nvPr/>
          </p:nvSpPr>
          <p:spPr>
            <a:xfrm>
              <a:off x="128772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6"/>
            <p:cNvSpPr/>
            <p:nvPr/>
          </p:nvSpPr>
          <p:spPr>
            <a:xfrm>
              <a:off x="128772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6"/>
            <p:cNvSpPr/>
            <p:nvPr/>
          </p:nvSpPr>
          <p:spPr>
            <a:xfrm>
              <a:off x="1287725" y="18937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6"/>
            <p:cNvSpPr/>
            <p:nvPr/>
          </p:nvSpPr>
          <p:spPr>
            <a:xfrm>
              <a:off x="1287725" y="20442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6"/>
            <p:cNvSpPr/>
            <p:nvPr/>
          </p:nvSpPr>
          <p:spPr>
            <a:xfrm>
              <a:off x="128772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6"/>
            <p:cNvSpPr/>
            <p:nvPr/>
          </p:nvSpPr>
          <p:spPr>
            <a:xfrm>
              <a:off x="128772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6"/>
            <p:cNvSpPr/>
            <p:nvPr/>
          </p:nvSpPr>
          <p:spPr>
            <a:xfrm>
              <a:off x="1287725"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6"/>
            <p:cNvSpPr/>
            <p:nvPr/>
          </p:nvSpPr>
          <p:spPr>
            <a:xfrm>
              <a:off x="128772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6"/>
            <p:cNvSpPr/>
            <p:nvPr/>
          </p:nvSpPr>
          <p:spPr>
            <a:xfrm>
              <a:off x="128772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6"/>
            <p:cNvSpPr/>
            <p:nvPr/>
          </p:nvSpPr>
          <p:spPr>
            <a:xfrm>
              <a:off x="1287725" y="47534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6"/>
            <p:cNvSpPr/>
            <p:nvPr/>
          </p:nvSpPr>
          <p:spPr>
            <a:xfrm>
              <a:off x="128772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6"/>
            <p:cNvSpPr/>
            <p:nvPr/>
          </p:nvSpPr>
          <p:spPr>
            <a:xfrm>
              <a:off x="128772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6"/>
            <p:cNvSpPr/>
            <p:nvPr/>
          </p:nvSpPr>
          <p:spPr>
            <a:xfrm>
              <a:off x="1438225"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6"/>
            <p:cNvSpPr/>
            <p:nvPr/>
          </p:nvSpPr>
          <p:spPr>
            <a:xfrm>
              <a:off x="1438225" y="23452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6"/>
            <p:cNvSpPr/>
            <p:nvPr/>
          </p:nvSpPr>
          <p:spPr>
            <a:xfrm>
              <a:off x="143822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6"/>
            <p:cNvSpPr/>
            <p:nvPr/>
          </p:nvSpPr>
          <p:spPr>
            <a:xfrm>
              <a:off x="143822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6"/>
            <p:cNvSpPr/>
            <p:nvPr/>
          </p:nvSpPr>
          <p:spPr>
            <a:xfrm>
              <a:off x="1588750" y="3886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6"/>
            <p:cNvSpPr/>
            <p:nvPr/>
          </p:nvSpPr>
          <p:spPr>
            <a:xfrm>
              <a:off x="15887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6"/>
            <p:cNvSpPr/>
            <p:nvPr/>
          </p:nvSpPr>
          <p:spPr>
            <a:xfrm>
              <a:off x="1588750"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6"/>
            <p:cNvSpPr/>
            <p:nvPr/>
          </p:nvSpPr>
          <p:spPr>
            <a:xfrm>
              <a:off x="1588750" y="11411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6"/>
            <p:cNvSpPr/>
            <p:nvPr/>
          </p:nvSpPr>
          <p:spPr>
            <a:xfrm>
              <a:off x="1588750" y="18937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6"/>
            <p:cNvSpPr/>
            <p:nvPr/>
          </p:nvSpPr>
          <p:spPr>
            <a:xfrm>
              <a:off x="1588750" y="20442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6"/>
            <p:cNvSpPr/>
            <p:nvPr/>
          </p:nvSpPr>
          <p:spPr>
            <a:xfrm>
              <a:off x="1588750"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6"/>
            <p:cNvSpPr/>
            <p:nvPr/>
          </p:nvSpPr>
          <p:spPr>
            <a:xfrm>
              <a:off x="1588750"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6"/>
            <p:cNvSpPr/>
            <p:nvPr/>
          </p:nvSpPr>
          <p:spPr>
            <a:xfrm>
              <a:off x="15887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6"/>
            <p:cNvSpPr/>
            <p:nvPr/>
          </p:nvSpPr>
          <p:spPr>
            <a:xfrm>
              <a:off x="1588750"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6"/>
            <p:cNvSpPr/>
            <p:nvPr/>
          </p:nvSpPr>
          <p:spPr>
            <a:xfrm>
              <a:off x="17392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6"/>
            <p:cNvSpPr/>
            <p:nvPr/>
          </p:nvSpPr>
          <p:spPr>
            <a:xfrm>
              <a:off x="173925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6"/>
            <p:cNvSpPr/>
            <p:nvPr/>
          </p:nvSpPr>
          <p:spPr>
            <a:xfrm>
              <a:off x="1739250"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6"/>
            <p:cNvSpPr/>
            <p:nvPr/>
          </p:nvSpPr>
          <p:spPr>
            <a:xfrm>
              <a:off x="173925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6"/>
            <p:cNvSpPr/>
            <p:nvPr/>
          </p:nvSpPr>
          <p:spPr>
            <a:xfrm>
              <a:off x="17392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6"/>
            <p:cNvSpPr/>
            <p:nvPr/>
          </p:nvSpPr>
          <p:spPr>
            <a:xfrm>
              <a:off x="17392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6"/>
            <p:cNvSpPr/>
            <p:nvPr/>
          </p:nvSpPr>
          <p:spPr>
            <a:xfrm>
              <a:off x="1739250"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6"/>
            <p:cNvSpPr/>
            <p:nvPr/>
          </p:nvSpPr>
          <p:spPr>
            <a:xfrm>
              <a:off x="1739250" y="23452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6"/>
            <p:cNvSpPr/>
            <p:nvPr/>
          </p:nvSpPr>
          <p:spPr>
            <a:xfrm>
              <a:off x="17392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6"/>
            <p:cNvSpPr/>
            <p:nvPr/>
          </p:nvSpPr>
          <p:spPr>
            <a:xfrm>
              <a:off x="17392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6"/>
            <p:cNvSpPr/>
            <p:nvPr/>
          </p:nvSpPr>
          <p:spPr>
            <a:xfrm>
              <a:off x="17392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6"/>
            <p:cNvSpPr/>
            <p:nvPr/>
          </p:nvSpPr>
          <p:spPr>
            <a:xfrm>
              <a:off x="17392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6"/>
            <p:cNvSpPr/>
            <p:nvPr/>
          </p:nvSpPr>
          <p:spPr>
            <a:xfrm>
              <a:off x="17392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6"/>
            <p:cNvSpPr/>
            <p:nvPr/>
          </p:nvSpPr>
          <p:spPr>
            <a:xfrm>
              <a:off x="17392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6"/>
            <p:cNvSpPr/>
            <p:nvPr/>
          </p:nvSpPr>
          <p:spPr>
            <a:xfrm>
              <a:off x="1739250"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6"/>
            <p:cNvSpPr/>
            <p:nvPr/>
          </p:nvSpPr>
          <p:spPr>
            <a:xfrm>
              <a:off x="1739250" y="47534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6"/>
            <p:cNvSpPr/>
            <p:nvPr/>
          </p:nvSpPr>
          <p:spPr>
            <a:xfrm>
              <a:off x="17392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6"/>
            <p:cNvSpPr/>
            <p:nvPr/>
          </p:nvSpPr>
          <p:spPr>
            <a:xfrm>
              <a:off x="1889750"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6"/>
            <p:cNvSpPr/>
            <p:nvPr/>
          </p:nvSpPr>
          <p:spPr>
            <a:xfrm>
              <a:off x="1889750" y="6896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6"/>
            <p:cNvSpPr/>
            <p:nvPr/>
          </p:nvSpPr>
          <p:spPr>
            <a:xfrm>
              <a:off x="1889750"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6"/>
            <p:cNvSpPr/>
            <p:nvPr/>
          </p:nvSpPr>
          <p:spPr>
            <a:xfrm>
              <a:off x="1889750" y="114117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6"/>
            <p:cNvSpPr/>
            <p:nvPr/>
          </p:nvSpPr>
          <p:spPr>
            <a:xfrm>
              <a:off x="1889750"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6"/>
            <p:cNvSpPr/>
            <p:nvPr/>
          </p:nvSpPr>
          <p:spPr>
            <a:xfrm>
              <a:off x="1889750"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6"/>
            <p:cNvSpPr/>
            <p:nvPr/>
          </p:nvSpPr>
          <p:spPr>
            <a:xfrm>
              <a:off x="1889750"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6"/>
            <p:cNvSpPr/>
            <p:nvPr/>
          </p:nvSpPr>
          <p:spPr>
            <a:xfrm>
              <a:off x="1889750"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6"/>
            <p:cNvSpPr/>
            <p:nvPr/>
          </p:nvSpPr>
          <p:spPr>
            <a:xfrm>
              <a:off x="1889750"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6"/>
            <p:cNvSpPr/>
            <p:nvPr/>
          </p:nvSpPr>
          <p:spPr>
            <a:xfrm>
              <a:off x="1889750"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6"/>
            <p:cNvSpPr/>
            <p:nvPr/>
          </p:nvSpPr>
          <p:spPr>
            <a:xfrm>
              <a:off x="1889750" y="535547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6"/>
            <p:cNvSpPr/>
            <p:nvPr/>
          </p:nvSpPr>
          <p:spPr>
            <a:xfrm>
              <a:off x="2040275" y="2381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6"/>
            <p:cNvSpPr/>
            <p:nvPr/>
          </p:nvSpPr>
          <p:spPr>
            <a:xfrm>
              <a:off x="2040275" y="53912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6"/>
            <p:cNvSpPr/>
            <p:nvPr/>
          </p:nvSpPr>
          <p:spPr>
            <a:xfrm>
              <a:off x="2040275" y="840150"/>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6"/>
            <p:cNvSpPr/>
            <p:nvPr/>
          </p:nvSpPr>
          <p:spPr>
            <a:xfrm>
              <a:off x="2040275" y="9906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6"/>
            <p:cNvSpPr/>
            <p:nvPr/>
          </p:nvSpPr>
          <p:spPr>
            <a:xfrm>
              <a:off x="2040275" y="159270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6"/>
            <p:cNvSpPr/>
            <p:nvPr/>
          </p:nvSpPr>
          <p:spPr>
            <a:xfrm>
              <a:off x="2040275" y="2194750"/>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6"/>
            <p:cNvSpPr/>
            <p:nvPr/>
          </p:nvSpPr>
          <p:spPr>
            <a:xfrm>
              <a:off x="2040275" y="23452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6"/>
            <p:cNvSpPr/>
            <p:nvPr/>
          </p:nvSpPr>
          <p:spPr>
            <a:xfrm>
              <a:off x="2040275" y="249577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6"/>
            <p:cNvSpPr/>
            <p:nvPr/>
          </p:nvSpPr>
          <p:spPr>
            <a:xfrm>
              <a:off x="2040275" y="33988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6"/>
            <p:cNvSpPr/>
            <p:nvPr/>
          </p:nvSpPr>
          <p:spPr>
            <a:xfrm>
              <a:off x="2040275" y="41514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6"/>
            <p:cNvSpPr/>
            <p:nvPr/>
          </p:nvSpPr>
          <p:spPr>
            <a:xfrm>
              <a:off x="2040275"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6"/>
            <p:cNvSpPr/>
            <p:nvPr/>
          </p:nvSpPr>
          <p:spPr>
            <a:xfrm>
              <a:off x="2040275" y="47534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6"/>
            <p:cNvSpPr/>
            <p:nvPr/>
          </p:nvSpPr>
          <p:spPr>
            <a:xfrm>
              <a:off x="2040275" y="535547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6"/>
            <p:cNvSpPr/>
            <p:nvPr/>
          </p:nvSpPr>
          <p:spPr>
            <a:xfrm>
              <a:off x="21907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6"/>
            <p:cNvSpPr/>
            <p:nvPr/>
          </p:nvSpPr>
          <p:spPr>
            <a:xfrm>
              <a:off x="21907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6"/>
            <p:cNvSpPr/>
            <p:nvPr/>
          </p:nvSpPr>
          <p:spPr>
            <a:xfrm>
              <a:off x="21907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6"/>
            <p:cNvSpPr/>
            <p:nvPr/>
          </p:nvSpPr>
          <p:spPr>
            <a:xfrm>
              <a:off x="2190775" y="14422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6"/>
            <p:cNvSpPr/>
            <p:nvPr/>
          </p:nvSpPr>
          <p:spPr>
            <a:xfrm>
              <a:off x="2190775" y="264627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6"/>
            <p:cNvSpPr/>
            <p:nvPr/>
          </p:nvSpPr>
          <p:spPr>
            <a:xfrm>
              <a:off x="2190775" y="29473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6"/>
            <p:cNvSpPr/>
            <p:nvPr/>
          </p:nvSpPr>
          <p:spPr>
            <a:xfrm>
              <a:off x="21907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6"/>
            <p:cNvSpPr/>
            <p:nvPr/>
          </p:nvSpPr>
          <p:spPr>
            <a:xfrm>
              <a:off x="21907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6"/>
            <p:cNvSpPr/>
            <p:nvPr/>
          </p:nvSpPr>
          <p:spPr>
            <a:xfrm>
              <a:off x="2190775" y="49039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6"/>
            <p:cNvSpPr/>
            <p:nvPr/>
          </p:nvSpPr>
          <p:spPr>
            <a:xfrm>
              <a:off x="2341300"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6"/>
            <p:cNvSpPr/>
            <p:nvPr/>
          </p:nvSpPr>
          <p:spPr>
            <a:xfrm>
              <a:off x="2341300" y="3886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6"/>
            <p:cNvSpPr/>
            <p:nvPr/>
          </p:nvSpPr>
          <p:spPr>
            <a:xfrm>
              <a:off x="2341300" y="8401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6"/>
            <p:cNvSpPr/>
            <p:nvPr/>
          </p:nvSpPr>
          <p:spPr>
            <a:xfrm>
              <a:off x="2341300" y="11411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6"/>
            <p:cNvSpPr/>
            <p:nvPr/>
          </p:nvSpPr>
          <p:spPr>
            <a:xfrm>
              <a:off x="2341300" y="18937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6"/>
            <p:cNvSpPr/>
            <p:nvPr/>
          </p:nvSpPr>
          <p:spPr>
            <a:xfrm>
              <a:off x="2341300" y="20442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6"/>
            <p:cNvSpPr/>
            <p:nvPr/>
          </p:nvSpPr>
          <p:spPr>
            <a:xfrm>
              <a:off x="2341300"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6"/>
            <p:cNvSpPr/>
            <p:nvPr/>
          </p:nvSpPr>
          <p:spPr>
            <a:xfrm>
              <a:off x="2341300" y="40008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6"/>
            <p:cNvSpPr/>
            <p:nvPr/>
          </p:nvSpPr>
          <p:spPr>
            <a:xfrm>
              <a:off x="2491800" y="2381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6"/>
            <p:cNvSpPr/>
            <p:nvPr/>
          </p:nvSpPr>
          <p:spPr>
            <a:xfrm>
              <a:off x="249180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6"/>
            <p:cNvSpPr/>
            <p:nvPr/>
          </p:nvSpPr>
          <p:spPr>
            <a:xfrm>
              <a:off x="2491800"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6"/>
            <p:cNvSpPr/>
            <p:nvPr/>
          </p:nvSpPr>
          <p:spPr>
            <a:xfrm>
              <a:off x="249180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6"/>
            <p:cNvSpPr/>
            <p:nvPr/>
          </p:nvSpPr>
          <p:spPr>
            <a:xfrm>
              <a:off x="249180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6"/>
            <p:cNvSpPr/>
            <p:nvPr/>
          </p:nvSpPr>
          <p:spPr>
            <a:xfrm>
              <a:off x="2642325" y="2381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6"/>
            <p:cNvSpPr/>
            <p:nvPr/>
          </p:nvSpPr>
          <p:spPr>
            <a:xfrm>
              <a:off x="264232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6"/>
            <p:cNvSpPr/>
            <p:nvPr/>
          </p:nvSpPr>
          <p:spPr>
            <a:xfrm>
              <a:off x="264232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6"/>
            <p:cNvSpPr/>
            <p:nvPr/>
          </p:nvSpPr>
          <p:spPr>
            <a:xfrm>
              <a:off x="264232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6"/>
            <p:cNvSpPr/>
            <p:nvPr/>
          </p:nvSpPr>
          <p:spPr>
            <a:xfrm>
              <a:off x="2642325" y="36998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6"/>
            <p:cNvSpPr/>
            <p:nvPr/>
          </p:nvSpPr>
          <p:spPr>
            <a:xfrm>
              <a:off x="279282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6"/>
            <p:cNvSpPr/>
            <p:nvPr/>
          </p:nvSpPr>
          <p:spPr>
            <a:xfrm>
              <a:off x="2943325" y="14422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6"/>
            <p:cNvSpPr/>
            <p:nvPr/>
          </p:nvSpPr>
          <p:spPr>
            <a:xfrm>
              <a:off x="2943325" y="264627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6"/>
            <p:cNvSpPr/>
            <p:nvPr/>
          </p:nvSpPr>
          <p:spPr>
            <a:xfrm>
              <a:off x="3093850" y="505445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6"/>
            <p:cNvSpPr/>
            <p:nvPr/>
          </p:nvSpPr>
          <p:spPr>
            <a:xfrm>
              <a:off x="33948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6"/>
            <p:cNvSpPr/>
            <p:nvPr/>
          </p:nvSpPr>
          <p:spPr>
            <a:xfrm>
              <a:off x="35453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07" name="Shape 1607"/>
        <p:cNvGrpSpPr/>
        <p:nvPr/>
      </p:nvGrpSpPr>
      <p:grpSpPr>
        <a:xfrm>
          <a:off x="0" y="0"/>
          <a:ext cx="0" cy="0"/>
          <a:chOff x="0" y="0"/>
          <a:chExt cx="0" cy="0"/>
        </a:xfrm>
      </p:grpSpPr>
      <p:pic>
        <p:nvPicPr>
          <p:cNvPr id="1608" name="Google Shape;1608;p17"/>
          <p:cNvPicPr preferRelativeResize="0"/>
          <p:nvPr/>
        </p:nvPicPr>
        <p:blipFill rotWithShape="1">
          <a:blip r:embed="rId2">
            <a:alphaModFix/>
          </a:blip>
          <a:srcRect b="0" l="0" r="0" t="16984"/>
          <a:stretch/>
        </p:blipFill>
        <p:spPr>
          <a:xfrm flipH="1" rot="5400000">
            <a:off x="341112" y="4390462"/>
            <a:ext cx="411900" cy="1094126"/>
          </a:xfrm>
          <a:prstGeom prst="rect">
            <a:avLst/>
          </a:prstGeom>
          <a:noFill/>
          <a:ln>
            <a:noFill/>
          </a:ln>
        </p:spPr>
      </p:pic>
      <p:sp>
        <p:nvSpPr>
          <p:cNvPr id="1609" name="Google Shape;1609;p17"/>
          <p:cNvSpPr txBox="1"/>
          <p:nvPr>
            <p:ph type="title"/>
          </p:nvPr>
        </p:nvSpPr>
        <p:spPr>
          <a:xfrm>
            <a:off x="718300" y="739375"/>
            <a:ext cx="6761100" cy="857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3600"/>
              <a:buNone/>
              <a:defRPr>
                <a:solidFill>
                  <a:schemeClr val="accent5"/>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10" name="Google Shape;1610;p17"/>
          <p:cNvSpPr txBox="1"/>
          <p:nvPr>
            <p:ph idx="1" type="body"/>
          </p:nvPr>
        </p:nvSpPr>
        <p:spPr>
          <a:xfrm>
            <a:off x="718300" y="1733550"/>
            <a:ext cx="6761100" cy="29805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1611" name="Google Shape;1611;p17"/>
          <p:cNvGrpSpPr/>
          <p:nvPr/>
        </p:nvGrpSpPr>
        <p:grpSpPr>
          <a:xfrm rot="10800000">
            <a:off x="8851487" y="28707"/>
            <a:ext cx="264012" cy="5086302"/>
            <a:chOff x="5307800" y="238125"/>
            <a:chExt cx="271925" cy="5238750"/>
          </a:xfrm>
        </p:grpSpPr>
        <p:sp>
          <p:nvSpPr>
            <p:cNvPr id="1612" name="Google Shape;1612;p17"/>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7"/>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7"/>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7"/>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7"/>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7"/>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7"/>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7"/>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7"/>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7"/>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7"/>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7"/>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7"/>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7"/>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7"/>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7"/>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7"/>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7"/>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7"/>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7"/>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7"/>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7"/>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7"/>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7"/>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7"/>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7"/>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7"/>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7"/>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7"/>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7"/>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7"/>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7"/>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7"/>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7"/>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7"/>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7"/>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7"/>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7"/>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7"/>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7"/>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7"/>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7"/>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7"/>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7"/>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7"/>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7"/>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7"/>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7"/>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7"/>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7"/>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7"/>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7"/>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7"/>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7"/>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7"/>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7"/>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7"/>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9" name="Google Shape;1669;p17"/>
          <p:cNvGrpSpPr/>
          <p:nvPr/>
        </p:nvGrpSpPr>
        <p:grpSpPr>
          <a:xfrm rot="10800000">
            <a:off x="7828571" y="28707"/>
            <a:ext cx="1140783" cy="5086302"/>
            <a:chOff x="5458325" y="238125"/>
            <a:chExt cx="1174975" cy="5238750"/>
          </a:xfrm>
        </p:grpSpPr>
        <p:sp>
          <p:nvSpPr>
            <p:cNvPr id="1670" name="Google Shape;1670;p17"/>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7"/>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7"/>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7"/>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7"/>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7"/>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7"/>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7"/>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7"/>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7"/>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7"/>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7"/>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7"/>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7"/>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7"/>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7"/>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7"/>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7"/>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7"/>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7"/>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7"/>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7"/>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7"/>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7"/>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7"/>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7"/>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7"/>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7"/>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7"/>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7"/>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7"/>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7"/>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7"/>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7"/>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7"/>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7"/>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7"/>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7"/>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7"/>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7"/>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7"/>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7"/>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7"/>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7"/>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7"/>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7"/>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7"/>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7"/>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7"/>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7"/>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7"/>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7"/>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7"/>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7"/>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7"/>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7"/>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7"/>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7"/>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7"/>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7"/>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7"/>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7"/>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2" name="Google Shape;1732;p17"/>
          <p:cNvGrpSpPr/>
          <p:nvPr/>
        </p:nvGrpSpPr>
        <p:grpSpPr>
          <a:xfrm rot="10800000">
            <a:off x="7682451" y="28707"/>
            <a:ext cx="994639" cy="4940182"/>
            <a:chOff x="5759350" y="388625"/>
            <a:chExt cx="1024450" cy="5088250"/>
          </a:xfrm>
        </p:grpSpPr>
        <p:sp>
          <p:nvSpPr>
            <p:cNvPr id="1733" name="Google Shape;1733;p17"/>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7"/>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7"/>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7"/>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7"/>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7"/>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7"/>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7"/>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7"/>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7"/>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7"/>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7"/>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7"/>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7"/>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7"/>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7"/>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7"/>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7"/>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7"/>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7"/>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7"/>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7"/>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7"/>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7"/>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7"/>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7"/>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7"/>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7"/>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7"/>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7"/>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7"/>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7"/>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7"/>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7"/>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7"/>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7"/>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7"/>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7"/>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7"/>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7"/>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7"/>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7"/>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7"/>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7"/>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7"/>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7"/>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7"/>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7"/>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7"/>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7"/>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7"/>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7"/>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7"/>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7"/>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7"/>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7"/>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7"/>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7"/>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7"/>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7"/>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7"/>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7"/>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7"/>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7"/>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7"/>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7"/>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7"/>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7"/>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7"/>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7"/>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7"/>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7"/>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7"/>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7"/>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7"/>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7"/>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7"/>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7"/>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7"/>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7"/>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7"/>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7"/>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7"/>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7"/>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7"/>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7"/>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7"/>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7"/>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7"/>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7"/>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7"/>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7"/>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7"/>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7"/>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7"/>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7"/>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7"/>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7"/>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7"/>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7"/>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7"/>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4" name="Google Shape;1834;p17"/>
          <p:cNvGrpSpPr/>
          <p:nvPr/>
        </p:nvGrpSpPr>
        <p:grpSpPr>
          <a:xfrm rot="10800000">
            <a:off x="7682451" y="28707"/>
            <a:ext cx="1140783" cy="5086302"/>
            <a:chOff x="5608825" y="238125"/>
            <a:chExt cx="1174975" cy="5238750"/>
          </a:xfrm>
        </p:grpSpPr>
        <p:sp>
          <p:nvSpPr>
            <p:cNvPr id="1835" name="Google Shape;1835;p17"/>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7"/>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7"/>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7"/>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7"/>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7"/>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7"/>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7"/>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7"/>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7"/>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7"/>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7"/>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7"/>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7"/>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7"/>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7"/>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7"/>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7"/>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7"/>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7"/>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7"/>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7"/>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7"/>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7"/>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7"/>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7"/>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7"/>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7"/>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7"/>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7"/>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7"/>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7"/>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7"/>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7"/>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7"/>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7"/>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7"/>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7"/>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7"/>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7"/>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7"/>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7"/>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7"/>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7"/>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7"/>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7"/>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7"/>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7"/>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7"/>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7"/>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85" name="Google Shape;1885;p17"/>
          <p:cNvPicPr preferRelativeResize="0"/>
          <p:nvPr/>
        </p:nvPicPr>
        <p:blipFill rotWithShape="1">
          <a:blip r:embed="rId3">
            <a:alphaModFix/>
          </a:blip>
          <a:srcRect b="-3055" l="0" r="0" t="83835"/>
          <a:stretch/>
        </p:blipFill>
        <p:spPr>
          <a:xfrm>
            <a:off x="1157650" y="4866475"/>
            <a:ext cx="1547275" cy="142091"/>
          </a:xfrm>
          <a:prstGeom prst="rect">
            <a:avLst/>
          </a:prstGeom>
          <a:noFill/>
          <a:ln>
            <a:noFill/>
          </a:ln>
        </p:spPr>
      </p:pic>
      <p:sp>
        <p:nvSpPr>
          <p:cNvPr id="1886" name="Google Shape;1886;p17"/>
          <p:cNvSpPr txBox="1"/>
          <p:nvPr>
            <p:ph idx="12" type="sldNum"/>
          </p:nvPr>
        </p:nvSpPr>
        <p:spPr>
          <a:xfrm>
            <a:off x="-47869" y="4740726"/>
            <a:ext cx="548700" cy="393600"/>
          </a:xfrm>
          <a:prstGeom prst="rect">
            <a:avLst/>
          </a:prstGeom>
          <a:noFill/>
          <a:ln>
            <a:noFill/>
          </a:ln>
        </p:spPr>
        <p:txBody>
          <a:bodyPr anchorCtr="0" anchor="ctr" bIns="91425" lIns="91425" spcFirstLastPara="1" rIns="91425" wrap="square" tIns="91425">
            <a:noAutofit/>
          </a:bodyPr>
          <a:lstStyle>
            <a:lvl1pPr lvl="0" rtl="0">
              <a:buNone/>
              <a:defRPr sz="1200">
                <a:solidFill>
                  <a:schemeClr val="lt1"/>
                </a:solidFill>
                <a:latin typeface="Dosis"/>
                <a:ea typeface="Dosis"/>
                <a:cs typeface="Dosis"/>
                <a:sym typeface="Dosis"/>
              </a:defRPr>
            </a:lvl1pPr>
            <a:lvl2pPr lvl="1" rtl="0">
              <a:buNone/>
              <a:defRPr sz="1200">
                <a:solidFill>
                  <a:schemeClr val="lt1"/>
                </a:solidFill>
                <a:latin typeface="Dosis"/>
                <a:ea typeface="Dosis"/>
                <a:cs typeface="Dosis"/>
                <a:sym typeface="Dosis"/>
              </a:defRPr>
            </a:lvl2pPr>
            <a:lvl3pPr lvl="2" rtl="0">
              <a:buNone/>
              <a:defRPr sz="1200">
                <a:solidFill>
                  <a:schemeClr val="lt1"/>
                </a:solidFill>
                <a:latin typeface="Dosis"/>
                <a:ea typeface="Dosis"/>
                <a:cs typeface="Dosis"/>
                <a:sym typeface="Dosis"/>
              </a:defRPr>
            </a:lvl3pPr>
            <a:lvl4pPr lvl="3" rtl="0">
              <a:buNone/>
              <a:defRPr sz="1200">
                <a:solidFill>
                  <a:schemeClr val="lt1"/>
                </a:solidFill>
                <a:latin typeface="Dosis"/>
                <a:ea typeface="Dosis"/>
                <a:cs typeface="Dosis"/>
                <a:sym typeface="Dosis"/>
              </a:defRPr>
            </a:lvl4pPr>
            <a:lvl5pPr lvl="4" rtl="0">
              <a:buNone/>
              <a:defRPr sz="1200">
                <a:solidFill>
                  <a:schemeClr val="lt1"/>
                </a:solidFill>
                <a:latin typeface="Dosis"/>
                <a:ea typeface="Dosis"/>
                <a:cs typeface="Dosis"/>
                <a:sym typeface="Dosis"/>
              </a:defRPr>
            </a:lvl5pPr>
            <a:lvl6pPr lvl="5" rtl="0">
              <a:buNone/>
              <a:defRPr sz="1200">
                <a:solidFill>
                  <a:schemeClr val="lt1"/>
                </a:solidFill>
                <a:latin typeface="Dosis"/>
                <a:ea typeface="Dosis"/>
                <a:cs typeface="Dosis"/>
                <a:sym typeface="Dosis"/>
              </a:defRPr>
            </a:lvl6pPr>
            <a:lvl7pPr lvl="6" rtl="0">
              <a:buNone/>
              <a:defRPr sz="1200">
                <a:solidFill>
                  <a:schemeClr val="lt1"/>
                </a:solidFill>
                <a:latin typeface="Dosis"/>
                <a:ea typeface="Dosis"/>
                <a:cs typeface="Dosis"/>
                <a:sym typeface="Dosis"/>
              </a:defRPr>
            </a:lvl7pPr>
            <a:lvl8pPr lvl="7" rtl="0">
              <a:buNone/>
              <a:defRPr sz="1200">
                <a:solidFill>
                  <a:schemeClr val="lt1"/>
                </a:solidFill>
                <a:latin typeface="Dosis"/>
                <a:ea typeface="Dosis"/>
                <a:cs typeface="Dosis"/>
                <a:sym typeface="Dosis"/>
              </a:defRPr>
            </a:lvl8pPr>
            <a:lvl9pPr lvl="8" rtl="0">
              <a:buNone/>
              <a:defRPr sz="1200">
                <a:solidFill>
                  <a:schemeClr val="lt1"/>
                </a:solidFill>
                <a:latin typeface="Dosis"/>
                <a:ea typeface="Dosis"/>
                <a:cs typeface="Dosis"/>
                <a:sym typeface="Dosi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887" name="Shape 1887"/>
        <p:cNvGrpSpPr/>
        <p:nvPr/>
      </p:nvGrpSpPr>
      <p:grpSpPr>
        <a:xfrm>
          <a:off x="0" y="0"/>
          <a:ext cx="0" cy="0"/>
          <a:chOff x="0" y="0"/>
          <a:chExt cx="0" cy="0"/>
        </a:xfrm>
      </p:grpSpPr>
      <p:sp>
        <p:nvSpPr>
          <p:cNvPr id="1888" name="Google Shape;1888;p18"/>
          <p:cNvSpPr txBox="1"/>
          <p:nvPr>
            <p:ph type="title"/>
          </p:nvPr>
        </p:nvSpPr>
        <p:spPr>
          <a:xfrm>
            <a:off x="718300" y="739375"/>
            <a:ext cx="6761100" cy="857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3600"/>
              <a:buNone/>
              <a:defRPr>
                <a:solidFill>
                  <a:schemeClr val="accent5"/>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89" name="Google Shape;1889;p18"/>
          <p:cNvSpPr txBox="1"/>
          <p:nvPr>
            <p:ph idx="1" type="body"/>
          </p:nvPr>
        </p:nvSpPr>
        <p:spPr>
          <a:xfrm>
            <a:off x="718300" y="1762650"/>
            <a:ext cx="3242400" cy="3087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890" name="Google Shape;1890;p18"/>
          <p:cNvSpPr txBox="1"/>
          <p:nvPr>
            <p:ph idx="2" type="body"/>
          </p:nvPr>
        </p:nvSpPr>
        <p:spPr>
          <a:xfrm>
            <a:off x="4156071" y="1762650"/>
            <a:ext cx="3242400" cy="3087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grpSp>
        <p:nvGrpSpPr>
          <p:cNvPr id="1891" name="Google Shape;1891;p18"/>
          <p:cNvGrpSpPr/>
          <p:nvPr/>
        </p:nvGrpSpPr>
        <p:grpSpPr>
          <a:xfrm rot="10800000">
            <a:off x="8851487" y="28707"/>
            <a:ext cx="264012" cy="5086302"/>
            <a:chOff x="5307800" y="238125"/>
            <a:chExt cx="271925" cy="5238750"/>
          </a:xfrm>
        </p:grpSpPr>
        <p:sp>
          <p:nvSpPr>
            <p:cNvPr id="1892" name="Google Shape;1892;p18"/>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8"/>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8"/>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8"/>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8"/>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8"/>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8"/>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8"/>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8"/>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8"/>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8"/>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8"/>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8"/>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8"/>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8"/>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8"/>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8"/>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8"/>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8"/>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8"/>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8"/>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8"/>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8"/>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8"/>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8"/>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8"/>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8"/>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8"/>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8"/>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8"/>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8"/>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8"/>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8"/>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8"/>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8"/>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8"/>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8"/>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8"/>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8"/>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8"/>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8"/>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8"/>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8"/>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8"/>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8"/>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8"/>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8"/>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8"/>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8"/>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8"/>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8"/>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8"/>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8"/>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8"/>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8"/>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8"/>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8"/>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9" name="Google Shape;1949;p18"/>
          <p:cNvGrpSpPr/>
          <p:nvPr/>
        </p:nvGrpSpPr>
        <p:grpSpPr>
          <a:xfrm rot="10800000">
            <a:off x="7828571" y="28707"/>
            <a:ext cx="1140783" cy="5086302"/>
            <a:chOff x="5458325" y="238125"/>
            <a:chExt cx="1174975" cy="5238750"/>
          </a:xfrm>
        </p:grpSpPr>
        <p:sp>
          <p:nvSpPr>
            <p:cNvPr id="1950" name="Google Shape;1950;p18"/>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8"/>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8"/>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8"/>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8"/>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8"/>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8"/>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8"/>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8"/>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8"/>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8"/>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8"/>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8"/>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8"/>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8"/>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8"/>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8"/>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8"/>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8"/>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8"/>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8"/>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8"/>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8"/>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8"/>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8"/>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8"/>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8"/>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8"/>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8"/>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8"/>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8"/>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8"/>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8"/>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8"/>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8"/>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8"/>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8"/>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8"/>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8"/>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8"/>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8"/>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8"/>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8"/>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8"/>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8"/>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8"/>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8"/>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8"/>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8"/>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8"/>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8"/>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8"/>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8"/>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8"/>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8"/>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8"/>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8"/>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8"/>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8"/>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8"/>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8"/>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8"/>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2" name="Google Shape;2012;p18"/>
          <p:cNvGrpSpPr/>
          <p:nvPr/>
        </p:nvGrpSpPr>
        <p:grpSpPr>
          <a:xfrm rot="10800000">
            <a:off x="7682451" y="28707"/>
            <a:ext cx="994639" cy="4940182"/>
            <a:chOff x="5759350" y="388625"/>
            <a:chExt cx="1024450" cy="5088250"/>
          </a:xfrm>
        </p:grpSpPr>
        <p:sp>
          <p:nvSpPr>
            <p:cNvPr id="2013" name="Google Shape;2013;p18"/>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14" name="Google Shape;2014;p18"/>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15" name="Google Shape;2015;p18"/>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16" name="Google Shape;2016;p18"/>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17" name="Google Shape;2017;p18"/>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18" name="Google Shape;2018;p18"/>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19" name="Google Shape;2019;p18"/>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0" name="Google Shape;2020;p18"/>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1" name="Google Shape;2021;p18"/>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2" name="Google Shape;2022;p18"/>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3" name="Google Shape;2023;p18"/>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4" name="Google Shape;2024;p18"/>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5" name="Google Shape;2025;p18"/>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6" name="Google Shape;2026;p18"/>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7" name="Google Shape;2027;p18"/>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8" name="Google Shape;2028;p18"/>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29" name="Google Shape;2029;p18"/>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0" name="Google Shape;2030;p18"/>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1" name="Google Shape;2031;p18"/>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2" name="Google Shape;2032;p18"/>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3" name="Google Shape;2033;p18"/>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4" name="Google Shape;2034;p18"/>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5" name="Google Shape;2035;p18"/>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6" name="Google Shape;2036;p18"/>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7" name="Google Shape;2037;p18"/>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8" name="Google Shape;2038;p18"/>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39" name="Google Shape;2039;p18"/>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0" name="Google Shape;2040;p18"/>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1" name="Google Shape;2041;p18"/>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2" name="Google Shape;2042;p18"/>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3" name="Google Shape;2043;p18"/>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4" name="Google Shape;2044;p18"/>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5" name="Google Shape;2045;p18"/>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6" name="Google Shape;2046;p18"/>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7" name="Google Shape;2047;p18"/>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8" name="Google Shape;2048;p18"/>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49" name="Google Shape;2049;p18"/>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0" name="Google Shape;2050;p18"/>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1" name="Google Shape;2051;p18"/>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2" name="Google Shape;2052;p18"/>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3" name="Google Shape;2053;p18"/>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4" name="Google Shape;2054;p18"/>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5" name="Google Shape;2055;p18"/>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6" name="Google Shape;2056;p18"/>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7" name="Google Shape;2057;p18"/>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8" name="Google Shape;2058;p18"/>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59" name="Google Shape;2059;p18"/>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0" name="Google Shape;2060;p18"/>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1" name="Google Shape;2061;p18"/>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2" name="Google Shape;2062;p18"/>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3" name="Google Shape;2063;p18"/>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4" name="Google Shape;2064;p18"/>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5" name="Google Shape;2065;p18"/>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6" name="Google Shape;2066;p18"/>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7" name="Google Shape;2067;p18"/>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8" name="Google Shape;2068;p18"/>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69" name="Google Shape;2069;p18"/>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0" name="Google Shape;2070;p18"/>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1" name="Google Shape;2071;p18"/>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2" name="Google Shape;2072;p18"/>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3" name="Google Shape;2073;p18"/>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4" name="Google Shape;2074;p18"/>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5" name="Google Shape;2075;p18"/>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6" name="Google Shape;2076;p18"/>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7" name="Google Shape;2077;p18"/>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8" name="Google Shape;2078;p18"/>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79" name="Google Shape;2079;p18"/>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0" name="Google Shape;2080;p18"/>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1" name="Google Shape;2081;p18"/>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2" name="Google Shape;2082;p18"/>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3" name="Google Shape;2083;p18"/>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4" name="Google Shape;2084;p18"/>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5" name="Google Shape;2085;p18"/>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6" name="Google Shape;2086;p18"/>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7" name="Google Shape;2087;p18"/>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8" name="Google Shape;2088;p18"/>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89" name="Google Shape;2089;p18"/>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0" name="Google Shape;2090;p18"/>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1" name="Google Shape;2091;p18"/>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2" name="Google Shape;2092;p18"/>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3" name="Google Shape;2093;p18"/>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4" name="Google Shape;2094;p18"/>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5" name="Google Shape;2095;p18"/>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6" name="Google Shape;2096;p18"/>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7" name="Google Shape;2097;p18"/>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8" name="Google Shape;2098;p18"/>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099" name="Google Shape;2099;p18"/>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0" name="Google Shape;2100;p18"/>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1" name="Google Shape;2101;p18"/>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2" name="Google Shape;2102;p18"/>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3" name="Google Shape;2103;p18"/>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4" name="Google Shape;2104;p18"/>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5" name="Google Shape;2105;p18"/>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6" name="Google Shape;2106;p18"/>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7" name="Google Shape;2107;p18"/>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8" name="Google Shape;2108;p18"/>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09" name="Google Shape;2109;p18"/>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10" name="Google Shape;2110;p18"/>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11" name="Google Shape;2111;p18"/>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12" name="Google Shape;2112;p18"/>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113" name="Google Shape;2113;p18"/>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2114" name="Google Shape;2114;p18"/>
          <p:cNvGrpSpPr/>
          <p:nvPr/>
        </p:nvGrpSpPr>
        <p:grpSpPr>
          <a:xfrm rot="10800000">
            <a:off x="7682451" y="28707"/>
            <a:ext cx="1140783" cy="5086302"/>
            <a:chOff x="5608825" y="238125"/>
            <a:chExt cx="1174975" cy="5238750"/>
          </a:xfrm>
        </p:grpSpPr>
        <p:sp>
          <p:nvSpPr>
            <p:cNvPr id="2115" name="Google Shape;2115;p18"/>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8"/>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8"/>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8"/>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8"/>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8"/>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8"/>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8"/>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8"/>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8"/>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8"/>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8"/>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8"/>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8"/>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8"/>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8"/>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8"/>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8"/>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8"/>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8"/>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8"/>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8"/>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8"/>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8"/>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8"/>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8"/>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8"/>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8"/>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8"/>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8"/>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8"/>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8"/>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8"/>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8"/>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8"/>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8"/>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8"/>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8"/>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8"/>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8"/>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8"/>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8"/>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8"/>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8"/>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8"/>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8"/>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8"/>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8"/>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8"/>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8"/>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65" name="Google Shape;2165;p18"/>
          <p:cNvPicPr preferRelativeResize="0"/>
          <p:nvPr/>
        </p:nvPicPr>
        <p:blipFill rotWithShape="1">
          <a:blip r:embed="rId2">
            <a:alphaModFix/>
          </a:blip>
          <a:srcRect b="0" l="0" r="0" t="16984"/>
          <a:stretch/>
        </p:blipFill>
        <p:spPr>
          <a:xfrm flipH="1" rot="5400000">
            <a:off x="341112" y="4390462"/>
            <a:ext cx="411900" cy="1094126"/>
          </a:xfrm>
          <a:prstGeom prst="rect">
            <a:avLst/>
          </a:prstGeom>
          <a:noFill/>
          <a:ln>
            <a:noFill/>
          </a:ln>
        </p:spPr>
      </p:pic>
      <p:pic>
        <p:nvPicPr>
          <p:cNvPr id="2166" name="Google Shape;2166;p18"/>
          <p:cNvPicPr preferRelativeResize="0"/>
          <p:nvPr/>
        </p:nvPicPr>
        <p:blipFill rotWithShape="1">
          <a:blip r:embed="rId3">
            <a:alphaModFix/>
          </a:blip>
          <a:srcRect b="-3055" l="0" r="0" t="83835"/>
          <a:stretch/>
        </p:blipFill>
        <p:spPr>
          <a:xfrm>
            <a:off x="1157650" y="4866475"/>
            <a:ext cx="1547275" cy="142091"/>
          </a:xfrm>
          <a:prstGeom prst="rect">
            <a:avLst/>
          </a:prstGeom>
          <a:noFill/>
          <a:ln>
            <a:noFill/>
          </a:ln>
        </p:spPr>
      </p:pic>
      <p:sp>
        <p:nvSpPr>
          <p:cNvPr id="2167" name="Google Shape;2167;p18"/>
          <p:cNvSpPr txBox="1"/>
          <p:nvPr>
            <p:ph idx="12" type="sldNum"/>
          </p:nvPr>
        </p:nvSpPr>
        <p:spPr>
          <a:xfrm>
            <a:off x="-47869" y="4740726"/>
            <a:ext cx="548700" cy="393600"/>
          </a:xfrm>
          <a:prstGeom prst="rect">
            <a:avLst/>
          </a:prstGeom>
          <a:noFill/>
          <a:ln>
            <a:noFill/>
          </a:ln>
        </p:spPr>
        <p:txBody>
          <a:bodyPr anchorCtr="0" anchor="ctr" bIns="91425" lIns="91425" spcFirstLastPara="1" rIns="91425" wrap="square" tIns="91425">
            <a:noAutofit/>
          </a:bodyPr>
          <a:lstStyle>
            <a:lvl1pPr lvl="0" rtl="0">
              <a:buNone/>
              <a:defRPr sz="1200">
                <a:solidFill>
                  <a:schemeClr val="lt1"/>
                </a:solidFill>
                <a:latin typeface="Dosis"/>
                <a:ea typeface="Dosis"/>
                <a:cs typeface="Dosis"/>
                <a:sym typeface="Dosis"/>
              </a:defRPr>
            </a:lvl1pPr>
            <a:lvl2pPr lvl="1" rtl="0">
              <a:buNone/>
              <a:defRPr sz="1200">
                <a:solidFill>
                  <a:schemeClr val="lt1"/>
                </a:solidFill>
                <a:latin typeface="Dosis"/>
                <a:ea typeface="Dosis"/>
                <a:cs typeface="Dosis"/>
                <a:sym typeface="Dosis"/>
              </a:defRPr>
            </a:lvl2pPr>
            <a:lvl3pPr lvl="2" rtl="0">
              <a:buNone/>
              <a:defRPr sz="1200">
                <a:solidFill>
                  <a:schemeClr val="lt1"/>
                </a:solidFill>
                <a:latin typeface="Dosis"/>
                <a:ea typeface="Dosis"/>
                <a:cs typeface="Dosis"/>
                <a:sym typeface="Dosis"/>
              </a:defRPr>
            </a:lvl3pPr>
            <a:lvl4pPr lvl="3" rtl="0">
              <a:buNone/>
              <a:defRPr sz="1200">
                <a:solidFill>
                  <a:schemeClr val="lt1"/>
                </a:solidFill>
                <a:latin typeface="Dosis"/>
                <a:ea typeface="Dosis"/>
                <a:cs typeface="Dosis"/>
                <a:sym typeface="Dosis"/>
              </a:defRPr>
            </a:lvl4pPr>
            <a:lvl5pPr lvl="4" rtl="0">
              <a:buNone/>
              <a:defRPr sz="1200">
                <a:solidFill>
                  <a:schemeClr val="lt1"/>
                </a:solidFill>
                <a:latin typeface="Dosis"/>
                <a:ea typeface="Dosis"/>
                <a:cs typeface="Dosis"/>
                <a:sym typeface="Dosis"/>
              </a:defRPr>
            </a:lvl5pPr>
            <a:lvl6pPr lvl="5" rtl="0">
              <a:buNone/>
              <a:defRPr sz="1200">
                <a:solidFill>
                  <a:schemeClr val="lt1"/>
                </a:solidFill>
                <a:latin typeface="Dosis"/>
                <a:ea typeface="Dosis"/>
                <a:cs typeface="Dosis"/>
                <a:sym typeface="Dosis"/>
              </a:defRPr>
            </a:lvl6pPr>
            <a:lvl7pPr lvl="6" rtl="0">
              <a:buNone/>
              <a:defRPr sz="1200">
                <a:solidFill>
                  <a:schemeClr val="lt1"/>
                </a:solidFill>
                <a:latin typeface="Dosis"/>
                <a:ea typeface="Dosis"/>
                <a:cs typeface="Dosis"/>
                <a:sym typeface="Dosis"/>
              </a:defRPr>
            </a:lvl7pPr>
            <a:lvl8pPr lvl="7" rtl="0">
              <a:buNone/>
              <a:defRPr sz="1200">
                <a:solidFill>
                  <a:schemeClr val="lt1"/>
                </a:solidFill>
                <a:latin typeface="Dosis"/>
                <a:ea typeface="Dosis"/>
                <a:cs typeface="Dosis"/>
                <a:sym typeface="Dosis"/>
              </a:defRPr>
            </a:lvl8pPr>
            <a:lvl9pPr lvl="8" rtl="0">
              <a:buNone/>
              <a:defRPr sz="1200">
                <a:solidFill>
                  <a:schemeClr val="lt1"/>
                </a:solidFill>
                <a:latin typeface="Dosis"/>
                <a:ea typeface="Dosis"/>
                <a:cs typeface="Dosis"/>
                <a:sym typeface="Dosi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68" name="Shape 2168"/>
        <p:cNvGrpSpPr/>
        <p:nvPr/>
      </p:nvGrpSpPr>
      <p:grpSpPr>
        <a:xfrm>
          <a:off x="0" y="0"/>
          <a:ext cx="0" cy="0"/>
          <a:chOff x="0" y="0"/>
          <a:chExt cx="0" cy="0"/>
        </a:xfrm>
      </p:grpSpPr>
      <p:sp>
        <p:nvSpPr>
          <p:cNvPr id="2169" name="Google Shape;2169;p19"/>
          <p:cNvSpPr txBox="1"/>
          <p:nvPr>
            <p:ph type="title"/>
          </p:nvPr>
        </p:nvSpPr>
        <p:spPr>
          <a:xfrm>
            <a:off x="718300" y="739375"/>
            <a:ext cx="6761100" cy="857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5"/>
              </a:buClr>
              <a:buSzPts val="3600"/>
              <a:buNone/>
              <a:defRPr>
                <a:solidFill>
                  <a:schemeClr val="accent5"/>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70" name="Google Shape;2170;p19"/>
          <p:cNvSpPr txBox="1"/>
          <p:nvPr>
            <p:ph idx="1" type="body"/>
          </p:nvPr>
        </p:nvSpPr>
        <p:spPr>
          <a:xfrm>
            <a:off x="718300" y="1755475"/>
            <a:ext cx="2179200" cy="3094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171" name="Google Shape;2171;p19"/>
          <p:cNvSpPr txBox="1"/>
          <p:nvPr>
            <p:ph idx="2" type="body"/>
          </p:nvPr>
        </p:nvSpPr>
        <p:spPr>
          <a:xfrm>
            <a:off x="3009263" y="1755475"/>
            <a:ext cx="2179200" cy="3094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172" name="Google Shape;2172;p19"/>
          <p:cNvSpPr txBox="1"/>
          <p:nvPr>
            <p:ph idx="3" type="body"/>
          </p:nvPr>
        </p:nvSpPr>
        <p:spPr>
          <a:xfrm>
            <a:off x="5300226" y="1755475"/>
            <a:ext cx="2179200" cy="3094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grpSp>
        <p:nvGrpSpPr>
          <p:cNvPr id="2173" name="Google Shape;2173;p19"/>
          <p:cNvGrpSpPr/>
          <p:nvPr/>
        </p:nvGrpSpPr>
        <p:grpSpPr>
          <a:xfrm rot="10800000">
            <a:off x="8851487" y="28707"/>
            <a:ext cx="264012" cy="5086302"/>
            <a:chOff x="5307800" y="238125"/>
            <a:chExt cx="271925" cy="5238750"/>
          </a:xfrm>
        </p:grpSpPr>
        <p:sp>
          <p:nvSpPr>
            <p:cNvPr id="2174" name="Google Shape;2174;p19"/>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9"/>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9"/>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9"/>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9"/>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9"/>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9"/>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9"/>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9"/>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9"/>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9"/>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9"/>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9"/>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9"/>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9"/>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9"/>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9"/>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9"/>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9"/>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9"/>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9"/>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9"/>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9"/>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9"/>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9"/>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9"/>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9"/>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9"/>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9"/>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9"/>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9"/>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9"/>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9"/>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9"/>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9"/>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9"/>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9"/>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9"/>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9"/>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9"/>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9"/>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9"/>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9"/>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9"/>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9"/>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9"/>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9"/>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9"/>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9"/>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9"/>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9"/>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9"/>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9"/>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9"/>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9"/>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9"/>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9"/>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1" name="Google Shape;2231;p19"/>
          <p:cNvGrpSpPr/>
          <p:nvPr/>
        </p:nvGrpSpPr>
        <p:grpSpPr>
          <a:xfrm rot="10800000">
            <a:off x="7828571" y="28707"/>
            <a:ext cx="1140783" cy="5086302"/>
            <a:chOff x="5458325" y="238125"/>
            <a:chExt cx="1174975" cy="5238750"/>
          </a:xfrm>
        </p:grpSpPr>
        <p:sp>
          <p:nvSpPr>
            <p:cNvPr id="2232" name="Google Shape;2232;p19"/>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9"/>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9"/>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9"/>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9"/>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9"/>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9"/>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9"/>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9"/>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9"/>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9"/>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9"/>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9"/>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9"/>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9"/>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9"/>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9"/>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9"/>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9"/>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9"/>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9"/>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9"/>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9"/>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9"/>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9"/>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9"/>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9"/>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9"/>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9"/>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9"/>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9"/>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9"/>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9"/>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9"/>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9"/>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9"/>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9"/>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9"/>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9"/>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9"/>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9"/>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9"/>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9"/>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9"/>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9"/>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9"/>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9"/>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9"/>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9"/>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9"/>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9"/>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9"/>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9"/>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9"/>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9"/>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9"/>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9"/>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9"/>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9"/>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9"/>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9"/>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9"/>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4" name="Google Shape;2294;p19"/>
          <p:cNvGrpSpPr/>
          <p:nvPr/>
        </p:nvGrpSpPr>
        <p:grpSpPr>
          <a:xfrm rot="10800000">
            <a:off x="7682451" y="28707"/>
            <a:ext cx="994639" cy="4940182"/>
            <a:chOff x="5759350" y="388625"/>
            <a:chExt cx="1024450" cy="5088250"/>
          </a:xfrm>
        </p:grpSpPr>
        <p:sp>
          <p:nvSpPr>
            <p:cNvPr id="2295" name="Google Shape;2295;p19"/>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9"/>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9"/>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9"/>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9"/>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9"/>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9"/>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9"/>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9"/>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9"/>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9"/>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9"/>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9"/>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9"/>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9"/>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9"/>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9"/>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9"/>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9"/>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9"/>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9"/>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9"/>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9"/>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9"/>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9"/>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9"/>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9"/>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9"/>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9"/>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9"/>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9"/>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9"/>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9"/>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9"/>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9"/>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9"/>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9"/>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9"/>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9"/>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9"/>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9"/>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9"/>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9"/>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9"/>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9"/>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9"/>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9"/>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9"/>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9"/>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9"/>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9"/>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9"/>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9"/>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9"/>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9"/>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9"/>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9"/>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9"/>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9"/>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9"/>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9"/>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9"/>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9"/>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9"/>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9"/>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9"/>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9"/>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9"/>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9"/>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9"/>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9"/>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9"/>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9"/>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9"/>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9"/>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9"/>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9"/>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9"/>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9"/>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9"/>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9"/>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9"/>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9"/>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9"/>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9"/>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9"/>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9"/>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9"/>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9"/>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9"/>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9"/>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9"/>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9"/>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9"/>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9"/>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9"/>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9"/>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9"/>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9"/>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9"/>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9"/>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6" name="Google Shape;2396;p19"/>
          <p:cNvGrpSpPr/>
          <p:nvPr/>
        </p:nvGrpSpPr>
        <p:grpSpPr>
          <a:xfrm rot="10800000">
            <a:off x="7682451" y="28707"/>
            <a:ext cx="1140783" cy="5086302"/>
            <a:chOff x="5608825" y="238125"/>
            <a:chExt cx="1174975" cy="5238750"/>
          </a:xfrm>
        </p:grpSpPr>
        <p:sp>
          <p:nvSpPr>
            <p:cNvPr id="2397" name="Google Shape;2397;p19"/>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9"/>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9"/>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9"/>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9"/>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9"/>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9"/>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9"/>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9"/>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9"/>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9"/>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9"/>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9"/>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9"/>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9"/>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9"/>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9"/>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9"/>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9"/>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9"/>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9"/>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9"/>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9"/>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9"/>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9"/>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9"/>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9"/>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9"/>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9"/>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9"/>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9"/>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9"/>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9"/>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9"/>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9"/>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9"/>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9"/>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9"/>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9"/>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9"/>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9"/>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9"/>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9"/>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9"/>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9"/>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9"/>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9"/>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9"/>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9"/>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9"/>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47" name="Google Shape;2447;p19"/>
          <p:cNvPicPr preferRelativeResize="0"/>
          <p:nvPr/>
        </p:nvPicPr>
        <p:blipFill rotWithShape="1">
          <a:blip r:embed="rId2">
            <a:alphaModFix/>
          </a:blip>
          <a:srcRect b="0" l="0" r="0" t="16984"/>
          <a:stretch/>
        </p:blipFill>
        <p:spPr>
          <a:xfrm flipH="1" rot="5400000">
            <a:off x="341112" y="4390462"/>
            <a:ext cx="411900" cy="1094126"/>
          </a:xfrm>
          <a:prstGeom prst="rect">
            <a:avLst/>
          </a:prstGeom>
          <a:noFill/>
          <a:ln>
            <a:noFill/>
          </a:ln>
        </p:spPr>
      </p:pic>
      <p:pic>
        <p:nvPicPr>
          <p:cNvPr id="2448" name="Google Shape;2448;p19"/>
          <p:cNvPicPr preferRelativeResize="0"/>
          <p:nvPr/>
        </p:nvPicPr>
        <p:blipFill rotWithShape="1">
          <a:blip r:embed="rId3">
            <a:alphaModFix/>
          </a:blip>
          <a:srcRect b="-3055" l="0" r="0" t="83835"/>
          <a:stretch/>
        </p:blipFill>
        <p:spPr>
          <a:xfrm>
            <a:off x="1157650" y="4866475"/>
            <a:ext cx="1547275" cy="142091"/>
          </a:xfrm>
          <a:prstGeom prst="rect">
            <a:avLst/>
          </a:prstGeom>
          <a:noFill/>
          <a:ln>
            <a:noFill/>
          </a:ln>
        </p:spPr>
      </p:pic>
      <p:sp>
        <p:nvSpPr>
          <p:cNvPr id="2449" name="Google Shape;2449;p19"/>
          <p:cNvSpPr txBox="1"/>
          <p:nvPr>
            <p:ph idx="12" type="sldNum"/>
          </p:nvPr>
        </p:nvSpPr>
        <p:spPr>
          <a:xfrm>
            <a:off x="-47869" y="4740726"/>
            <a:ext cx="548700" cy="393600"/>
          </a:xfrm>
          <a:prstGeom prst="rect">
            <a:avLst/>
          </a:prstGeom>
          <a:noFill/>
          <a:ln>
            <a:noFill/>
          </a:ln>
        </p:spPr>
        <p:txBody>
          <a:bodyPr anchorCtr="0" anchor="ctr" bIns="91425" lIns="91425" spcFirstLastPara="1" rIns="91425" wrap="square" tIns="91425">
            <a:noAutofit/>
          </a:bodyPr>
          <a:lstStyle>
            <a:lvl1pPr lvl="0" rtl="0">
              <a:buNone/>
              <a:defRPr sz="1200">
                <a:solidFill>
                  <a:schemeClr val="lt1"/>
                </a:solidFill>
                <a:latin typeface="Dosis"/>
                <a:ea typeface="Dosis"/>
                <a:cs typeface="Dosis"/>
                <a:sym typeface="Dosis"/>
              </a:defRPr>
            </a:lvl1pPr>
            <a:lvl2pPr lvl="1" rtl="0">
              <a:buNone/>
              <a:defRPr sz="1200">
                <a:solidFill>
                  <a:schemeClr val="lt1"/>
                </a:solidFill>
                <a:latin typeface="Dosis"/>
                <a:ea typeface="Dosis"/>
                <a:cs typeface="Dosis"/>
                <a:sym typeface="Dosis"/>
              </a:defRPr>
            </a:lvl2pPr>
            <a:lvl3pPr lvl="2" rtl="0">
              <a:buNone/>
              <a:defRPr sz="1200">
                <a:solidFill>
                  <a:schemeClr val="lt1"/>
                </a:solidFill>
                <a:latin typeface="Dosis"/>
                <a:ea typeface="Dosis"/>
                <a:cs typeface="Dosis"/>
                <a:sym typeface="Dosis"/>
              </a:defRPr>
            </a:lvl3pPr>
            <a:lvl4pPr lvl="3" rtl="0">
              <a:buNone/>
              <a:defRPr sz="1200">
                <a:solidFill>
                  <a:schemeClr val="lt1"/>
                </a:solidFill>
                <a:latin typeface="Dosis"/>
                <a:ea typeface="Dosis"/>
                <a:cs typeface="Dosis"/>
                <a:sym typeface="Dosis"/>
              </a:defRPr>
            </a:lvl4pPr>
            <a:lvl5pPr lvl="4" rtl="0">
              <a:buNone/>
              <a:defRPr sz="1200">
                <a:solidFill>
                  <a:schemeClr val="lt1"/>
                </a:solidFill>
                <a:latin typeface="Dosis"/>
                <a:ea typeface="Dosis"/>
                <a:cs typeface="Dosis"/>
                <a:sym typeface="Dosis"/>
              </a:defRPr>
            </a:lvl5pPr>
            <a:lvl6pPr lvl="5" rtl="0">
              <a:buNone/>
              <a:defRPr sz="1200">
                <a:solidFill>
                  <a:schemeClr val="lt1"/>
                </a:solidFill>
                <a:latin typeface="Dosis"/>
                <a:ea typeface="Dosis"/>
                <a:cs typeface="Dosis"/>
                <a:sym typeface="Dosis"/>
              </a:defRPr>
            </a:lvl6pPr>
            <a:lvl7pPr lvl="6" rtl="0">
              <a:buNone/>
              <a:defRPr sz="1200">
                <a:solidFill>
                  <a:schemeClr val="lt1"/>
                </a:solidFill>
                <a:latin typeface="Dosis"/>
                <a:ea typeface="Dosis"/>
                <a:cs typeface="Dosis"/>
                <a:sym typeface="Dosis"/>
              </a:defRPr>
            </a:lvl7pPr>
            <a:lvl8pPr lvl="7" rtl="0">
              <a:buNone/>
              <a:defRPr sz="1200">
                <a:solidFill>
                  <a:schemeClr val="lt1"/>
                </a:solidFill>
                <a:latin typeface="Dosis"/>
                <a:ea typeface="Dosis"/>
                <a:cs typeface="Dosis"/>
                <a:sym typeface="Dosis"/>
              </a:defRPr>
            </a:lvl8pPr>
            <a:lvl9pPr lvl="8" rtl="0">
              <a:buNone/>
              <a:defRPr sz="1200">
                <a:solidFill>
                  <a:schemeClr val="lt1"/>
                </a:solidFill>
                <a:latin typeface="Dosis"/>
                <a:ea typeface="Dosis"/>
                <a:cs typeface="Dosis"/>
                <a:sym typeface="Dosi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50" name="Shape 2450"/>
        <p:cNvGrpSpPr/>
        <p:nvPr/>
      </p:nvGrpSpPr>
      <p:grpSpPr>
        <a:xfrm>
          <a:off x="0" y="0"/>
          <a:ext cx="0" cy="0"/>
          <a:chOff x="0" y="0"/>
          <a:chExt cx="0" cy="0"/>
        </a:xfrm>
      </p:grpSpPr>
      <p:sp>
        <p:nvSpPr>
          <p:cNvPr id="2451" name="Google Shape;2451;p20"/>
          <p:cNvSpPr txBox="1"/>
          <p:nvPr>
            <p:ph type="title"/>
          </p:nvPr>
        </p:nvSpPr>
        <p:spPr>
          <a:xfrm>
            <a:off x="718300" y="739375"/>
            <a:ext cx="67611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2452" name="Google Shape;2452;p20"/>
          <p:cNvGrpSpPr/>
          <p:nvPr/>
        </p:nvGrpSpPr>
        <p:grpSpPr>
          <a:xfrm rot="10800000">
            <a:off x="8851487" y="28707"/>
            <a:ext cx="264012" cy="5086302"/>
            <a:chOff x="5307800" y="238125"/>
            <a:chExt cx="271925" cy="5238750"/>
          </a:xfrm>
        </p:grpSpPr>
        <p:sp>
          <p:nvSpPr>
            <p:cNvPr id="2453" name="Google Shape;2453;p20"/>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0"/>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0"/>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0"/>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0"/>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0"/>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0"/>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0"/>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0"/>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0"/>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0"/>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0"/>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0"/>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0"/>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0"/>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0"/>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0"/>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0"/>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0"/>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0"/>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0"/>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0"/>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0"/>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0"/>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0"/>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0"/>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0"/>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0"/>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0"/>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0"/>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0"/>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0"/>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0"/>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0"/>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0"/>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0"/>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0"/>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0"/>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0"/>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0"/>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0"/>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0"/>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0"/>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0"/>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0"/>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0"/>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0"/>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0"/>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0"/>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0"/>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0"/>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0"/>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0"/>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0"/>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0"/>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0"/>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0"/>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0" name="Google Shape;2510;p20"/>
          <p:cNvGrpSpPr/>
          <p:nvPr/>
        </p:nvGrpSpPr>
        <p:grpSpPr>
          <a:xfrm rot="10800000">
            <a:off x="7828571" y="28707"/>
            <a:ext cx="1140783" cy="5086302"/>
            <a:chOff x="5458325" y="238125"/>
            <a:chExt cx="1174975" cy="5238750"/>
          </a:xfrm>
        </p:grpSpPr>
        <p:sp>
          <p:nvSpPr>
            <p:cNvPr id="2511" name="Google Shape;2511;p20"/>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0"/>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0"/>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0"/>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0"/>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0"/>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0"/>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0"/>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0"/>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0"/>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0"/>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0"/>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0"/>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0"/>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0"/>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0"/>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0"/>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0"/>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0"/>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0"/>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0"/>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0"/>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0"/>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0"/>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0"/>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0"/>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0"/>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0"/>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0"/>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0"/>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0"/>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0"/>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0"/>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0"/>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0"/>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0"/>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0"/>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0"/>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0"/>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0"/>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0"/>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0"/>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0"/>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0"/>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0"/>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0"/>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0"/>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0"/>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0"/>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0"/>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0"/>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0"/>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0"/>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0"/>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0"/>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0"/>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0"/>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0"/>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0"/>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0"/>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0"/>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0"/>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3" name="Google Shape;2573;p20"/>
          <p:cNvGrpSpPr/>
          <p:nvPr/>
        </p:nvGrpSpPr>
        <p:grpSpPr>
          <a:xfrm rot="10800000">
            <a:off x="7682451" y="28707"/>
            <a:ext cx="994639" cy="4940182"/>
            <a:chOff x="5759350" y="388625"/>
            <a:chExt cx="1024450" cy="5088250"/>
          </a:xfrm>
        </p:grpSpPr>
        <p:sp>
          <p:nvSpPr>
            <p:cNvPr id="2574" name="Google Shape;2574;p20"/>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0"/>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0"/>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0"/>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0"/>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0"/>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0"/>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0"/>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0"/>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0"/>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0"/>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0"/>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0"/>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0"/>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0"/>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0"/>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0"/>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0"/>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0"/>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0"/>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0"/>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0"/>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0"/>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0"/>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0"/>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0"/>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0"/>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0"/>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0"/>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0"/>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0"/>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0"/>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0"/>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0"/>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0"/>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0"/>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0"/>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0"/>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0"/>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0"/>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0"/>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0"/>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0"/>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0"/>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0"/>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0"/>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0"/>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0"/>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0"/>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0"/>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0"/>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0"/>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0"/>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0"/>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0"/>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0"/>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0"/>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0"/>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0"/>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0"/>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0"/>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0"/>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0"/>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0"/>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0"/>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0"/>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0"/>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0"/>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0"/>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0"/>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0"/>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0"/>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0"/>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0"/>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0"/>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0"/>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0"/>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0"/>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0"/>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0"/>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0"/>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0"/>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0"/>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0"/>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0"/>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0"/>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0"/>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0"/>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0"/>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0"/>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0"/>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0"/>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0"/>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0"/>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0"/>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0"/>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0"/>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0"/>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0"/>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0"/>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0"/>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5" name="Google Shape;2675;p20"/>
          <p:cNvGrpSpPr/>
          <p:nvPr/>
        </p:nvGrpSpPr>
        <p:grpSpPr>
          <a:xfrm rot="10800000">
            <a:off x="7682451" y="28707"/>
            <a:ext cx="1140783" cy="5086302"/>
            <a:chOff x="5608825" y="238125"/>
            <a:chExt cx="1174975" cy="5238750"/>
          </a:xfrm>
        </p:grpSpPr>
        <p:sp>
          <p:nvSpPr>
            <p:cNvPr id="2676" name="Google Shape;2676;p20"/>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0"/>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0"/>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0"/>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0"/>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0"/>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0"/>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0"/>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0"/>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0"/>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0"/>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0"/>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0"/>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0"/>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0"/>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0"/>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0"/>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0"/>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0"/>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0"/>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0"/>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0"/>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0"/>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0"/>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0"/>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0"/>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0"/>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0"/>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0"/>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0"/>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0"/>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0"/>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0"/>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0"/>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0"/>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0"/>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0"/>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0"/>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0"/>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0"/>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0"/>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20"/>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0"/>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0"/>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0"/>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0"/>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0"/>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0"/>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0"/>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0"/>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26" name="Google Shape;2726;p20"/>
          <p:cNvPicPr preferRelativeResize="0"/>
          <p:nvPr/>
        </p:nvPicPr>
        <p:blipFill rotWithShape="1">
          <a:blip r:embed="rId2">
            <a:alphaModFix/>
          </a:blip>
          <a:srcRect b="0" l="0" r="0" t="16984"/>
          <a:stretch/>
        </p:blipFill>
        <p:spPr>
          <a:xfrm flipH="1" rot="5400000">
            <a:off x="341112" y="4390462"/>
            <a:ext cx="411900" cy="1094126"/>
          </a:xfrm>
          <a:prstGeom prst="rect">
            <a:avLst/>
          </a:prstGeom>
          <a:noFill/>
          <a:ln>
            <a:noFill/>
          </a:ln>
        </p:spPr>
      </p:pic>
      <p:pic>
        <p:nvPicPr>
          <p:cNvPr id="2727" name="Google Shape;2727;p20"/>
          <p:cNvPicPr preferRelativeResize="0"/>
          <p:nvPr/>
        </p:nvPicPr>
        <p:blipFill rotWithShape="1">
          <a:blip r:embed="rId3">
            <a:alphaModFix/>
          </a:blip>
          <a:srcRect b="-3055" l="0" r="0" t="83835"/>
          <a:stretch/>
        </p:blipFill>
        <p:spPr>
          <a:xfrm>
            <a:off x="1157650" y="4866475"/>
            <a:ext cx="1547275" cy="142091"/>
          </a:xfrm>
          <a:prstGeom prst="rect">
            <a:avLst/>
          </a:prstGeom>
          <a:noFill/>
          <a:ln>
            <a:noFill/>
          </a:ln>
        </p:spPr>
      </p:pic>
      <p:sp>
        <p:nvSpPr>
          <p:cNvPr id="2728" name="Google Shape;2728;p20"/>
          <p:cNvSpPr txBox="1"/>
          <p:nvPr>
            <p:ph idx="12" type="sldNum"/>
          </p:nvPr>
        </p:nvSpPr>
        <p:spPr>
          <a:xfrm>
            <a:off x="-47869" y="4740726"/>
            <a:ext cx="548700" cy="393600"/>
          </a:xfrm>
          <a:prstGeom prst="rect">
            <a:avLst/>
          </a:prstGeom>
          <a:noFill/>
          <a:ln>
            <a:noFill/>
          </a:ln>
        </p:spPr>
        <p:txBody>
          <a:bodyPr anchorCtr="0" anchor="ctr" bIns="91425" lIns="91425" spcFirstLastPara="1" rIns="91425" wrap="square" tIns="91425">
            <a:noAutofit/>
          </a:bodyPr>
          <a:lstStyle>
            <a:lvl1pPr lvl="0" rtl="0">
              <a:buNone/>
              <a:defRPr sz="1200">
                <a:solidFill>
                  <a:schemeClr val="lt1"/>
                </a:solidFill>
                <a:latin typeface="Dosis"/>
                <a:ea typeface="Dosis"/>
                <a:cs typeface="Dosis"/>
                <a:sym typeface="Dosis"/>
              </a:defRPr>
            </a:lvl1pPr>
            <a:lvl2pPr lvl="1" rtl="0">
              <a:buNone/>
              <a:defRPr sz="1200">
                <a:solidFill>
                  <a:schemeClr val="lt1"/>
                </a:solidFill>
                <a:latin typeface="Dosis"/>
                <a:ea typeface="Dosis"/>
                <a:cs typeface="Dosis"/>
                <a:sym typeface="Dosis"/>
              </a:defRPr>
            </a:lvl2pPr>
            <a:lvl3pPr lvl="2" rtl="0">
              <a:buNone/>
              <a:defRPr sz="1200">
                <a:solidFill>
                  <a:schemeClr val="lt1"/>
                </a:solidFill>
                <a:latin typeface="Dosis"/>
                <a:ea typeface="Dosis"/>
                <a:cs typeface="Dosis"/>
                <a:sym typeface="Dosis"/>
              </a:defRPr>
            </a:lvl3pPr>
            <a:lvl4pPr lvl="3" rtl="0">
              <a:buNone/>
              <a:defRPr sz="1200">
                <a:solidFill>
                  <a:schemeClr val="lt1"/>
                </a:solidFill>
                <a:latin typeface="Dosis"/>
                <a:ea typeface="Dosis"/>
                <a:cs typeface="Dosis"/>
                <a:sym typeface="Dosis"/>
              </a:defRPr>
            </a:lvl4pPr>
            <a:lvl5pPr lvl="4" rtl="0">
              <a:buNone/>
              <a:defRPr sz="1200">
                <a:solidFill>
                  <a:schemeClr val="lt1"/>
                </a:solidFill>
                <a:latin typeface="Dosis"/>
                <a:ea typeface="Dosis"/>
                <a:cs typeface="Dosis"/>
                <a:sym typeface="Dosis"/>
              </a:defRPr>
            </a:lvl5pPr>
            <a:lvl6pPr lvl="5" rtl="0">
              <a:buNone/>
              <a:defRPr sz="1200">
                <a:solidFill>
                  <a:schemeClr val="lt1"/>
                </a:solidFill>
                <a:latin typeface="Dosis"/>
                <a:ea typeface="Dosis"/>
                <a:cs typeface="Dosis"/>
                <a:sym typeface="Dosis"/>
              </a:defRPr>
            </a:lvl6pPr>
            <a:lvl7pPr lvl="6" rtl="0">
              <a:buNone/>
              <a:defRPr sz="1200">
                <a:solidFill>
                  <a:schemeClr val="lt1"/>
                </a:solidFill>
                <a:latin typeface="Dosis"/>
                <a:ea typeface="Dosis"/>
                <a:cs typeface="Dosis"/>
                <a:sym typeface="Dosis"/>
              </a:defRPr>
            </a:lvl7pPr>
            <a:lvl8pPr lvl="7" rtl="0">
              <a:buNone/>
              <a:defRPr sz="1200">
                <a:solidFill>
                  <a:schemeClr val="lt1"/>
                </a:solidFill>
                <a:latin typeface="Dosis"/>
                <a:ea typeface="Dosis"/>
                <a:cs typeface="Dosis"/>
                <a:sym typeface="Dosis"/>
              </a:defRPr>
            </a:lvl8pPr>
            <a:lvl9pPr lvl="8" rtl="0">
              <a:buNone/>
              <a:defRPr sz="1200">
                <a:solidFill>
                  <a:schemeClr val="lt1"/>
                </a:solidFill>
                <a:latin typeface="Dosis"/>
                <a:ea typeface="Dosis"/>
                <a:cs typeface="Dosis"/>
                <a:sym typeface="Dosi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29" name="Shape 2729"/>
        <p:cNvGrpSpPr/>
        <p:nvPr/>
      </p:nvGrpSpPr>
      <p:grpSpPr>
        <a:xfrm>
          <a:off x="0" y="0"/>
          <a:ext cx="0" cy="0"/>
          <a:chOff x="0" y="0"/>
          <a:chExt cx="0" cy="0"/>
        </a:xfrm>
      </p:grpSpPr>
      <p:sp>
        <p:nvSpPr>
          <p:cNvPr id="2730" name="Google Shape;2730;p21"/>
          <p:cNvSpPr txBox="1"/>
          <p:nvPr>
            <p:ph idx="1" type="body"/>
          </p:nvPr>
        </p:nvSpPr>
        <p:spPr>
          <a:xfrm>
            <a:off x="624925" y="4177700"/>
            <a:ext cx="6759300" cy="5196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SzPts val="1800"/>
              <a:buNone/>
              <a:defRPr sz="1800"/>
            </a:lvl1pPr>
          </a:lstStyle>
          <a:p/>
        </p:txBody>
      </p:sp>
      <p:grpSp>
        <p:nvGrpSpPr>
          <p:cNvPr id="2731" name="Google Shape;2731;p21"/>
          <p:cNvGrpSpPr/>
          <p:nvPr/>
        </p:nvGrpSpPr>
        <p:grpSpPr>
          <a:xfrm rot="10800000">
            <a:off x="8851487" y="28707"/>
            <a:ext cx="264012" cy="5086302"/>
            <a:chOff x="5307800" y="238125"/>
            <a:chExt cx="271925" cy="5238750"/>
          </a:xfrm>
        </p:grpSpPr>
        <p:sp>
          <p:nvSpPr>
            <p:cNvPr id="2732" name="Google Shape;2732;p21"/>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1"/>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1"/>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1"/>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1"/>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1"/>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1"/>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1"/>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1"/>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1"/>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1"/>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1"/>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1"/>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1"/>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1"/>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1"/>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1"/>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1"/>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1"/>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1"/>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1"/>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1"/>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1"/>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1"/>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1"/>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1"/>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1"/>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1"/>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1"/>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1"/>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1"/>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1"/>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1"/>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1"/>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1"/>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1"/>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1"/>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1"/>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1"/>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1"/>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1"/>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1"/>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1"/>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1"/>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1"/>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1"/>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1"/>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1"/>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1"/>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1"/>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1"/>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1"/>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1"/>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1"/>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1"/>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1"/>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1"/>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21"/>
          <p:cNvGrpSpPr/>
          <p:nvPr/>
        </p:nvGrpSpPr>
        <p:grpSpPr>
          <a:xfrm rot="10800000">
            <a:off x="7828571" y="28707"/>
            <a:ext cx="1140783" cy="5086302"/>
            <a:chOff x="5458325" y="238125"/>
            <a:chExt cx="1174975" cy="5238750"/>
          </a:xfrm>
        </p:grpSpPr>
        <p:sp>
          <p:nvSpPr>
            <p:cNvPr id="2790" name="Google Shape;2790;p21"/>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1"/>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1"/>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1"/>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1"/>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1"/>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1"/>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1"/>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1"/>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1"/>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1"/>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1"/>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1"/>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1"/>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1"/>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1"/>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1"/>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1"/>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1"/>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1"/>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1"/>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1"/>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1"/>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1"/>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1"/>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1"/>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1"/>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1"/>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1"/>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1"/>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1"/>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1"/>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1"/>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1"/>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1"/>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1"/>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1"/>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1"/>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1"/>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1"/>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1"/>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1"/>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1"/>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1"/>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1"/>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1"/>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1"/>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1"/>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1"/>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1"/>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1"/>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1"/>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1"/>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1"/>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1"/>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1"/>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1"/>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1"/>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1"/>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1"/>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1"/>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1"/>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2" name="Google Shape;2852;p21"/>
          <p:cNvGrpSpPr/>
          <p:nvPr/>
        </p:nvGrpSpPr>
        <p:grpSpPr>
          <a:xfrm rot="10800000">
            <a:off x="7682451" y="28707"/>
            <a:ext cx="994639" cy="4940182"/>
            <a:chOff x="5759350" y="388625"/>
            <a:chExt cx="1024450" cy="5088250"/>
          </a:xfrm>
        </p:grpSpPr>
        <p:sp>
          <p:nvSpPr>
            <p:cNvPr id="2853" name="Google Shape;2853;p21"/>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1"/>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1"/>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1"/>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1"/>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1"/>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1"/>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1"/>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1"/>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1"/>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1"/>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1"/>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1"/>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1"/>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1"/>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1"/>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1"/>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1"/>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1"/>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1"/>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1"/>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1"/>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1"/>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1"/>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1"/>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1"/>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1"/>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1"/>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1"/>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1"/>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1"/>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1"/>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1"/>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1"/>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1"/>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1"/>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1"/>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1"/>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1"/>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1"/>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1"/>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1"/>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1"/>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1"/>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1"/>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1"/>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1"/>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1"/>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1"/>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1"/>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1"/>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1"/>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1"/>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1"/>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1"/>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1"/>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1"/>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1"/>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1"/>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1"/>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1"/>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1"/>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1"/>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1"/>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1"/>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1"/>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1"/>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1"/>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1"/>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1"/>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1"/>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1"/>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1"/>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1"/>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1"/>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1"/>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1"/>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1"/>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1"/>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1"/>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1"/>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1"/>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1"/>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1"/>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1"/>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1"/>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1"/>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1"/>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1"/>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1"/>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1"/>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1"/>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1"/>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1"/>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1"/>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1"/>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1"/>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1"/>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1"/>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1"/>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1"/>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4" name="Google Shape;2954;p21"/>
          <p:cNvGrpSpPr/>
          <p:nvPr/>
        </p:nvGrpSpPr>
        <p:grpSpPr>
          <a:xfrm rot="10800000">
            <a:off x="7682451" y="28707"/>
            <a:ext cx="1140783" cy="5086302"/>
            <a:chOff x="5608825" y="238125"/>
            <a:chExt cx="1174975" cy="5238750"/>
          </a:xfrm>
        </p:grpSpPr>
        <p:sp>
          <p:nvSpPr>
            <p:cNvPr id="2955" name="Google Shape;2955;p21"/>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1"/>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1"/>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1"/>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1"/>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1"/>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1"/>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1"/>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1"/>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1"/>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1"/>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1"/>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1"/>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1"/>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1"/>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1"/>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1"/>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1"/>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1"/>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1"/>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1"/>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1"/>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1"/>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1"/>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1"/>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1"/>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1"/>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1"/>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1"/>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1"/>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1"/>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1"/>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1"/>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1"/>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1"/>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1"/>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1"/>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1"/>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1"/>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1"/>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1"/>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1"/>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1"/>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1"/>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1"/>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1"/>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1"/>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1"/>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1"/>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1"/>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05" name="Google Shape;3005;p21"/>
          <p:cNvPicPr preferRelativeResize="0"/>
          <p:nvPr/>
        </p:nvPicPr>
        <p:blipFill rotWithShape="1">
          <a:blip r:embed="rId2">
            <a:alphaModFix/>
          </a:blip>
          <a:srcRect b="0" l="0" r="0" t="16984"/>
          <a:stretch/>
        </p:blipFill>
        <p:spPr>
          <a:xfrm flipH="1" rot="5400000">
            <a:off x="341112" y="4390462"/>
            <a:ext cx="411900" cy="1094126"/>
          </a:xfrm>
          <a:prstGeom prst="rect">
            <a:avLst/>
          </a:prstGeom>
          <a:noFill/>
          <a:ln>
            <a:noFill/>
          </a:ln>
        </p:spPr>
      </p:pic>
      <p:pic>
        <p:nvPicPr>
          <p:cNvPr id="3006" name="Google Shape;3006;p21"/>
          <p:cNvPicPr preferRelativeResize="0"/>
          <p:nvPr/>
        </p:nvPicPr>
        <p:blipFill rotWithShape="1">
          <a:blip r:embed="rId3">
            <a:alphaModFix/>
          </a:blip>
          <a:srcRect b="-3055" l="0" r="0" t="83835"/>
          <a:stretch/>
        </p:blipFill>
        <p:spPr>
          <a:xfrm>
            <a:off x="1157650" y="4866475"/>
            <a:ext cx="1547275" cy="142091"/>
          </a:xfrm>
          <a:prstGeom prst="rect">
            <a:avLst/>
          </a:prstGeom>
          <a:noFill/>
          <a:ln>
            <a:noFill/>
          </a:ln>
        </p:spPr>
      </p:pic>
      <p:sp>
        <p:nvSpPr>
          <p:cNvPr id="3007" name="Google Shape;3007;p21"/>
          <p:cNvSpPr txBox="1"/>
          <p:nvPr>
            <p:ph idx="12" type="sldNum"/>
          </p:nvPr>
        </p:nvSpPr>
        <p:spPr>
          <a:xfrm>
            <a:off x="-47869" y="4740726"/>
            <a:ext cx="548700" cy="393600"/>
          </a:xfrm>
          <a:prstGeom prst="rect">
            <a:avLst/>
          </a:prstGeom>
          <a:noFill/>
          <a:ln>
            <a:noFill/>
          </a:ln>
        </p:spPr>
        <p:txBody>
          <a:bodyPr anchorCtr="0" anchor="ctr" bIns="91425" lIns="91425" spcFirstLastPara="1" rIns="91425" wrap="square" tIns="91425">
            <a:noAutofit/>
          </a:bodyPr>
          <a:lstStyle>
            <a:lvl1pPr lvl="0" rtl="0">
              <a:buNone/>
              <a:defRPr sz="1200">
                <a:solidFill>
                  <a:schemeClr val="lt1"/>
                </a:solidFill>
                <a:latin typeface="Dosis"/>
                <a:ea typeface="Dosis"/>
                <a:cs typeface="Dosis"/>
                <a:sym typeface="Dosis"/>
              </a:defRPr>
            </a:lvl1pPr>
            <a:lvl2pPr lvl="1" rtl="0">
              <a:buNone/>
              <a:defRPr sz="1200">
                <a:solidFill>
                  <a:schemeClr val="lt1"/>
                </a:solidFill>
                <a:latin typeface="Dosis"/>
                <a:ea typeface="Dosis"/>
                <a:cs typeface="Dosis"/>
                <a:sym typeface="Dosis"/>
              </a:defRPr>
            </a:lvl2pPr>
            <a:lvl3pPr lvl="2" rtl="0">
              <a:buNone/>
              <a:defRPr sz="1200">
                <a:solidFill>
                  <a:schemeClr val="lt1"/>
                </a:solidFill>
                <a:latin typeface="Dosis"/>
                <a:ea typeface="Dosis"/>
                <a:cs typeface="Dosis"/>
                <a:sym typeface="Dosis"/>
              </a:defRPr>
            </a:lvl3pPr>
            <a:lvl4pPr lvl="3" rtl="0">
              <a:buNone/>
              <a:defRPr sz="1200">
                <a:solidFill>
                  <a:schemeClr val="lt1"/>
                </a:solidFill>
                <a:latin typeface="Dosis"/>
                <a:ea typeface="Dosis"/>
                <a:cs typeface="Dosis"/>
                <a:sym typeface="Dosis"/>
              </a:defRPr>
            </a:lvl4pPr>
            <a:lvl5pPr lvl="4" rtl="0">
              <a:buNone/>
              <a:defRPr sz="1200">
                <a:solidFill>
                  <a:schemeClr val="lt1"/>
                </a:solidFill>
                <a:latin typeface="Dosis"/>
                <a:ea typeface="Dosis"/>
                <a:cs typeface="Dosis"/>
                <a:sym typeface="Dosis"/>
              </a:defRPr>
            </a:lvl5pPr>
            <a:lvl6pPr lvl="5" rtl="0">
              <a:buNone/>
              <a:defRPr sz="1200">
                <a:solidFill>
                  <a:schemeClr val="lt1"/>
                </a:solidFill>
                <a:latin typeface="Dosis"/>
                <a:ea typeface="Dosis"/>
                <a:cs typeface="Dosis"/>
                <a:sym typeface="Dosis"/>
              </a:defRPr>
            </a:lvl6pPr>
            <a:lvl7pPr lvl="6" rtl="0">
              <a:buNone/>
              <a:defRPr sz="1200">
                <a:solidFill>
                  <a:schemeClr val="lt1"/>
                </a:solidFill>
                <a:latin typeface="Dosis"/>
                <a:ea typeface="Dosis"/>
                <a:cs typeface="Dosis"/>
                <a:sym typeface="Dosis"/>
              </a:defRPr>
            </a:lvl7pPr>
            <a:lvl8pPr lvl="7" rtl="0">
              <a:buNone/>
              <a:defRPr sz="1200">
                <a:solidFill>
                  <a:schemeClr val="lt1"/>
                </a:solidFill>
                <a:latin typeface="Dosis"/>
                <a:ea typeface="Dosis"/>
                <a:cs typeface="Dosis"/>
                <a:sym typeface="Dosis"/>
              </a:defRPr>
            </a:lvl8pPr>
            <a:lvl9pPr lvl="8" rtl="0">
              <a:buNone/>
              <a:defRPr sz="1200">
                <a:solidFill>
                  <a:schemeClr val="lt1"/>
                </a:solidFill>
                <a:latin typeface="Dosis"/>
                <a:ea typeface="Dosis"/>
                <a:cs typeface="Dosis"/>
                <a:sym typeface="Dosi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08" name="Shape 3008"/>
        <p:cNvGrpSpPr/>
        <p:nvPr/>
      </p:nvGrpSpPr>
      <p:grpSpPr>
        <a:xfrm>
          <a:off x="0" y="0"/>
          <a:ext cx="0" cy="0"/>
          <a:chOff x="0" y="0"/>
          <a:chExt cx="0" cy="0"/>
        </a:xfrm>
      </p:grpSpPr>
      <p:grpSp>
        <p:nvGrpSpPr>
          <p:cNvPr id="3009" name="Google Shape;3009;p22"/>
          <p:cNvGrpSpPr/>
          <p:nvPr/>
        </p:nvGrpSpPr>
        <p:grpSpPr>
          <a:xfrm rot="10800000">
            <a:off x="8851487" y="28707"/>
            <a:ext cx="264012" cy="5086302"/>
            <a:chOff x="5307800" y="238125"/>
            <a:chExt cx="271925" cy="5238750"/>
          </a:xfrm>
        </p:grpSpPr>
        <p:sp>
          <p:nvSpPr>
            <p:cNvPr id="3010" name="Google Shape;3010;p22"/>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2"/>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2"/>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2"/>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2"/>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2"/>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2"/>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2"/>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2"/>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2"/>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2"/>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2"/>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2"/>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2"/>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2"/>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2"/>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2"/>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22"/>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2"/>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2"/>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2"/>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2"/>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2"/>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2"/>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2"/>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2"/>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2"/>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2"/>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2"/>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2"/>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2"/>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2"/>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2"/>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2"/>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2"/>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2"/>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2"/>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2"/>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22"/>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2"/>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2"/>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22"/>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2"/>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2"/>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2"/>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2"/>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2"/>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2"/>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2"/>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2"/>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2"/>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2"/>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2"/>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2"/>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2"/>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2"/>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2"/>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7" name="Google Shape;3067;p22"/>
          <p:cNvGrpSpPr/>
          <p:nvPr/>
        </p:nvGrpSpPr>
        <p:grpSpPr>
          <a:xfrm rot="10800000">
            <a:off x="7828571" y="28707"/>
            <a:ext cx="1140783" cy="5086302"/>
            <a:chOff x="5458325" y="238125"/>
            <a:chExt cx="1174975" cy="5238750"/>
          </a:xfrm>
        </p:grpSpPr>
        <p:sp>
          <p:nvSpPr>
            <p:cNvPr id="3068" name="Google Shape;3068;p22"/>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2"/>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2"/>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2"/>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22"/>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2"/>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2"/>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2"/>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2"/>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2"/>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2"/>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2"/>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2"/>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2"/>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2"/>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2"/>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2"/>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2"/>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2"/>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2"/>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2"/>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2"/>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2"/>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2"/>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2"/>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2"/>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2"/>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2"/>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2"/>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2"/>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2"/>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2"/>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2"/>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2"/>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2"/>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2"/>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2"/>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2"/>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2"/>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2"/>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2"/>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2"/>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2"/>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2"/>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2"/>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2"/>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2"/>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2"/>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2"/>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22"/>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2"/>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2"/>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2"/>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2"/>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2"/>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2"/>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2"/>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2"/>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2"/>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2"/>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2"/>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2"/>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0" name="Google Shape;3130;p22"/>
          <p:cNvGrpSpPr/>
          <p:nvPr/>
        </p:nvGrpSpPr>
        <p:grpSpPr>
          <a:xfrm rot="10800000">
            <a:off x="7682451" y="28707"/>
            <a:ext cx="994639" cy="4940182"/>
            <a:chOff x="5759350" y="388625"/>
            <a:chExt cx="1024450" cy="5088250"/>
          </a:xfrm>
        </p:grpSpPr>
        <p:sp>
          <p:nvSpPr>
            <p:cNvPr id="3131" name="Google Shape;3131;p22"/>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2"/>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2"/>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2"/>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2"/>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2"/>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2"/>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2"/>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2"/>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2"/>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2"/>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2"/>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2"/>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2"/>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2"/>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2"/>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2"/>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2"/>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2"/>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2"/>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2"/>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2"/>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2"/>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2"/>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2"/>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2"/>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2"/>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2"/>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2"/>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2"/>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2"/>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2"/>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2"/>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2"/>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2"/>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2"/>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2"/>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2"/>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2"/>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2"/>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2"/>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2"/>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2"/>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2"/>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2"/>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2"/>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22"/>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2"/>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2"/>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2"/>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2"/>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2"/>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2"/>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2"/>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2"/>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2"/>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2"/>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2"/>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2"/>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2"/>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2"/>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2"/>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2"/>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2"/>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2"/>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2"/>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2"/>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2"/>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2"/>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2"/>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2"/>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2"/>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2"/>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2"/>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2"/>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2"/>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2"/>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2"/>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2"/>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2"/>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2"/>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2"/>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2"/>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2"/>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2"/>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2"/>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2"/>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2"/>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2"/>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2"/>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2"/>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2"/>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2"/>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2"/>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2"/>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2"/>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2"/>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2"/>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2"/>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2"/>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2"/>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2" name="Google Shape;3232;p22"/>
          <p:cNvGrpSpPr/>
          <p:nvPr/>
        </p:nvGrpSpPr>
        <p:grpSpPr>
          <a:xfrm rot="10800000">
            <a:off x="7682451" y="28707"/>
            <a:ext cx="1140783" cy="5086302"/>
            <a:chOff x="5608825" y="238125"/>
            <a:chExt cx="1174975" cy="5238750"/>
          </a:xfrm>
        </p:grpSpPr>
        <p:sp>
          <p:nvSpPr>
            <p:cNvPr id="3233" name="Google Shape;3233;p22"/>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2"/>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2"/>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2"/>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2"/>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2"/>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2"/>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2"/>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2"/>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2"/>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2"/>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2"/>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2"/>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2"/>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2"/>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2"/>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2"/>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2"/>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2"/>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2"/>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2"/>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2"/>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2"/>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2"/>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2"/>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2"/>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2"/>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2"/>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2"/>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2"/>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2"/>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2"/>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2"/>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2"/>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2"/>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2"/>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2"/>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2"/>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2"/>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2"/>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2"/>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2"/>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2"/>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2"/>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2"/>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2"/>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2"/>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2"/>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2"/>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2"/>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83" name="Google Shape;3283;p22"/>
          <p:cNvPicPr preferRelativeResize="0"/>
          <p:nvPr/>
        </p:nvPicPr>
        <p:blipFill rotWithShape="1">
          <a:blip r:embed="rId2">
            <a:alphaModFix/>
          </a:blip>
          <a:srcRect b="0" l="0" r="0" t="16984"/>
          <a:stretch/>
        </p:blipFill>
        <p:spPr>
          <a:xfrm flipH="1" rot="5400000">
            <a:off x="341112" y="4390462"/>
            <a:ext cx="411900" cy="1094126"/>
          </a:xfrm>
          <a:prstGeom prst="rect">
            <a:avLst/>
          </a:prstGeom>
          <a:noFill/>
          <a:ln>
            <a:noFill/>
          </a:ln>
        </p:spPr>
      </p:pic>
      <p:pic>
        <p:nvPicPr>
          <p:cNvPr id="3284" name="Google Shape;3284;p22"/>
          <p:cNvPicPr preferRelativeResize="0"/>
          <p:nvPr/>
        </p:nvPicPr>
        <p:blipFill rotWithShape="1">
          <a:blip r:embed="rId3">
            <a:alphaModFix/>
          </a:blip>
          <a:srcRect b="-3055" l="0" r="0" t="83835"/>
          <a:stretch/>
        </p:blipFill>
        <p:spPr>
          <a:xfrm>
            <a:off x="1157650" y="4866475"/>
            <a:ext cx="1547275" cy="142091"/>
          </a:xfrm>
          <a:prstGeom prst="rect">
            <a:avLst/>
          </a:prstGeom>
          <a:noFill/>
          <a:ln>
            <a:noFill/>
          </a:ln>
        </p:spPr>
      </p:pic>
      <p:sp>
        <p:nvSpPr>
          <p:cNvPr id="3285" name="Google Shape;3285;p22"/>
          <p:cNvSpPr txBox="1"/>
          <p:nvPr>
            <p:ph idx="12" type="sldNum"/>
          </p:nvPr>
        </p:nvSpPr>
        <p:spPr>
          <a:xfrm>
            <a:off x="-47869" y="4740726"/>
            <a:ext cx="548700" cy="393600"/>
          </a:xfrm>
          <a:prstGeom prst="rect">
            <a:avLst/>
          </a:prstGeom>
          <a:noFill/>
          <a:ln>
            <a:noFill/>
          </a:ln>
        </p:spPr>
        <p:txBody>
          <a:bodyPr anchorCtr="0" anchor="ctr" bIns="91425" lIns="91425" spcFirstLastPara="1" rIns="91425" wrap="square" tIns="91425">
            <a:noAutofit/>
          </a:bodyPr>
          <a:lstStyle>
            <a:lvl1pPr lvl="0" rtl="0">
              <a:buNone/>
              <a:defRPr sz="1200">
                <a:solidFill>
                  <a:schemeClr val="lt1"/>
                </a:solidFill>
                <a:latin typeface="Dosis"/>
                <a:ea typeface="Dosis"/>
                <a:cs typeface="Dosis"/>
                <a:sym typeface="Dosis"/>
              </a:defRPr>
            </a:lvl1pPr>
            <a:lvl2pPr lvl="1" rtl="0">
              <a:buNone/>
              <a:defRPr sz="1200">
                <a:solidFill>
                  <a:schemeClr val="lt1"/>
                </a:solidFill>
                <a:latin typeface="Dosis"/>
                <a:ea typeface="Dosis"/>
                <a:cs typeface="Dosis"/>
                <a:sym typeface="Dosis"/>
              </a:defRPr>
            </a:lvl2pPr>
            <a:lvl3pPr lvl="2" rtl="0">
              <a:buNone/>
              <a:defRPr sz="1200">
                <a:solidFill>
                  <a:schemeClr val="lt1"/>
                </a:solidFill>
                <a:latin typeface="Dosis"/>
                <a:ea typeface="Dosis"/>
                <a:cs typeface="Dosis"/>
                <a:sym typeface="Dosis"/>
              </a:defRPr>
            </a:lvl3pPr>
            <a:lvl4pPr lvl="3" rtl="0">
              <a:buNone/>
              <a:defRPr sz="1200">
                <a:solidFill>
                  <a:schemeClr val="lt1"/>
                </a:solidFill>
                <a:latin typeface="Dosis"/>
                <a:ea typeface="Dosis"/>
                <a:cs typeface="Dosis"/>
                <a:sym typeface="Dosis"/>
              </a:defRPr>
            </a:lvl4pPr>
            <a:lvl5pPr lvl="4" rtl="0">
              <a:buNone/>
              <a:defRPr sz="1200">
                <a:solidFill>
                  <a:schemeClr val="lt1"/>
                </a:solidFill>
                <a:latin typeface="Dosis"/>
                <a:ea typeface="Dosis"/>
                <a:cs typeface="Dosis"/>
                <a:sym typeface="Dosis"/>
              </a:defRPr>
            </a:lvl5pPr>
            <a:lvl6pPr lvl="5" rtl="0">
              <a:buNone/>
              <a:defRPr sz="1200">
                <a:solidFill>
                  <a:schemeClr val="lt1"/>
                </a:solidFill>
                <a:latin typeface="Dosis"/>
                <a:ea typeface="Dosis"/>
                <a:cs typeface="Dosis"/>
                <a:sym typeface="Dosis"/>
              </a:defRPr>
            </a:lvl6pPr>
            <a:lvl7pPr lvl="6" rtl="0">
              <a:buNone/>
              <a:defRPr sz="1200">
                <a:solidFill>
                  <a:schemeClr val="lt1"/>
                </a:solidFill>
                <a:latin typeface="Dosis"/>
                <a:ea typeface="Dosis"/>
                <a:cs typeface="Dosis"/>
                <a:sym typeface="Dosis"/>
              </a:defRPr>
            </a:lvl7pPr>
            <a:lvl8pPr lvl="7" rtl="0">
              <a:buNone/>
              <a:defRPr sz="1200">
                <a:solidFill>
                  <a:schemeClr val="lt1"/>
                </a:solidFill>
                <a:latin typeface="Dosis"/>
                <a:ea typeface="Dosis"/>
                <a:cs typeface="Dosis"/>
                <a:sym typeface="Dosis"/>
              </a:defRPr>
            </a:lvl8pPr>
            <a:lvl9pPr lvl="8" rtl="0">
              <a:buNone/>
              <a:defRPr sz="1200">
                <a:solidFill>
                  <a:schemeClr val="lt1"/>
                </a:solidFill>
                <a:latin typeface="Dosis"/>
                <a:ea typeface="Dosis"/>
                <a:cs typeface="Dosis"/>
                <a:sym typeface="Dosi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chemeClr val="dk1"/>
        </a:solidFill>
      </p:bgPr>
    </p:bg>
    <p:spTree>
      <p:nvGrpSpPr>
        <p:cNvPr id="3286" name="Shape 3286"/>
        <p:cNvGrpSpPr/>
        <p:nvPr/>
      </p:nvGrpSpPr>
      <p:grpSpPr>
        <a:xfrm>
          <a:off x="0" y="0"/>
          <a:ext cx="0" cy="0"/>
          <a:chOff x="0" y="0"/>
          <a:chExt cx="0" cy="0"/>
        </a:xfrm>
      </p:grpSpPr>
      <p:pic>
        <p:nvPicPr>
          <p:cNvPr id="3287" name="Google Shape;3287;p23"/>
          <p:cNvPicPr preferRelativeResize="0"/>
          <p:nvPr/>
        </p:nvPicPr>
        <p:blipFill rotWithShape="1">
          <a:blip r:embed="rId2">
            <a:alphaModFix/>
          </a:blip>
          <a:srcRect b="0" l="0" r="0" t="16984"/>
          <a:stretch/>
        </p:blipFill>
        <p:spPr>
          <a:xfrm flipH="1" rot="5400000">
            <a:off x="341112" y="4390462"/>
            <a:ext cx="411900" cy="1094126"/>
          </a:xfrm>
          <a:prstGeom prst="rect">
            <a:avLst/>
          </a:prstGeom>
          <a:noFill/>
          <a:ln>
            <a:noFill/>
          </a:ln>
        </p:spPr>
      </p:pic>
      <p:grpSp>
        <p:nvGrpSpPr>
          <p:cNvPr id="3288" name="Google Shape;3288;p23"/>
          <p:cNvGrpSpPr/>
          <p:nvPr/>
        </p:nvGrpSpPr>
        <p:grpSpPr>
          <a:xfrm rot="10800000">
            <a:off x="8851487" y="28707"/>
            <a:ext cx="264012" cy="5086302"/>
            <a:chOff x="5307800" y="238125"/>
            <a:chExt cx="271925" cy="5238750"/>
          </a:xfrm>
        </p:grpSpPr>
        <p:sp>
          <p:nvSpPr>
            <p:cNvPr id="3289" name="Google Shape;3289;p23"/>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3"/>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3"/>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3"/>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3"/>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3"/>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3"/>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3"/>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3"/>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3"/>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3"/>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3"/>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3"/>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3"/>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3"/>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3"/>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3"/>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3"/>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3"/>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3"/>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3"/>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3"/>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3"/>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3"/>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3"/>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3"/>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3"/>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23"/>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23"/>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23"/>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23"/>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23"/>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23"/>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23"/>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23"/>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3"/>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3"/>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23"/>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3"/>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3"/>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23"/>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3"/>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3"/>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3"/>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3"/>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3"/>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3"/>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3"/>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3"/>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3"/>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3"/>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3"/>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3"/>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3"/>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3"/>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3"/>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3"/>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6" name="Google Shape;3346;p23"/>
          <p:cNvGrpSpPr/>
          <p:nvPr/>
        </p:nvGrpSpPr>
        <p:grpSpPr>
          <a:xfrm rot="10800000">
            <a:off x="7828571" y="28707"/>
            <a:ext cx="1140783" cy="5086302"/>
            <a:chOff x="5458325" y="238125"/>
            <a:chExt cx="1174975" cy="5238750"/>
          </a:xfrm>
        </p:grpSpPr>
        <p:sp>
          <p:nvSpPr>
            <p:cNvPr id="3347" name="Google Shape;3347;p23"/>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3"/>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3"/>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23"/>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3"/>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3"/>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23"/>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3"/>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3"/>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3"/>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3"/>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3"/>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3"/>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3"/>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3"/>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3"/>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3"/>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3"/>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3"/>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3"/>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3"/>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23"/>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3"/>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3"/>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3"/>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3"/>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3"/>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3"/>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3"/>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3"/>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3"/>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3"/>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3"/>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3"/>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3"/>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3"/>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3"/>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3"/>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3"/>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3"/>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3"/>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3"/>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23"/>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3"/>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3"/>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23"/>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23"/>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3"/>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3"/>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3"/>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3"/>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3"/>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3"/>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3"/>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3"/>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3"/>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3"/>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3"/>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3"/>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3"/>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3"/>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3"/>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9" name="Google Shape;3409;p23"/>
          <p:cNvGrpSpPr/>
          <p:nvPr/>
        </p:nvGrpSpPr>
        <p:grpSpPr>
          <a:xfrm rot="10800000">
            <a:off x="7682451" y="28707"/>
            <a:ext cx="994639" cy="4940182"/>
            <a:chOff x="5759350" y="388625"/>
            <a:chExt cx="1024450" cy="5088250"/>
          </a:xfrm>
        </p:grpSpPr>
        <p:sp>
          <p:nvSpPr>
            <p:cNvPr id="3410" name="Google Shape;3410;p23"/>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3"/>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3"/>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3"/>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3"/>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3"/>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3"/>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3"/>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3"/>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3"/>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3"/>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3"/>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3"/>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3"/>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3"/>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3"/>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3"/>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3"/>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23"/>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3"/>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23"/>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3"/>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3"/>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3"/>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3"/>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3"/>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23"/>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3"/>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3"/>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23"/>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3"/>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3"/>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3"/>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3"/>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3"/>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23"/>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3"/>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3"/>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3"/>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3"/>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3"/>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3"/>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3"/>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3"/>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3"/>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23"/>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3"/>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3"/>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3"/>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3"/>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3"/>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3"/>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3"/>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23"/>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23"/>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3"/>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3"/>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3"/>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3"/>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23"/>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23"/>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3"/>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3"/>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23"/>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23"/>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3"/>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23"/>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23"/>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23"/>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23"/>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3"/>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3"/>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23"/>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23"/>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23"/>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23"/>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3"/>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23"/>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3"/>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3"/>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3"/>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3"/>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3"/>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23"/>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3"/>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3"/>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3"/>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3"/>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3"/>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3"/>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3"/>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3"/>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3"/>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3"/>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3"/>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3"/>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3"/>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3"/>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3"/>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3"/>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3"/>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1" name="Google Shape;3511;p23"/>
          <p:cNvGrpSpPr/>
          <p:nvPr/>
        </p:nvGrpSpPr>
        <p:grpSpPr>
          <a:xfrm rot="10800000">
            <a:off x="7682451" y="28707"/>
            <a:ext cx="1140783" cy="5086302"/>
            <a:chOff x="5608825" y="238125"/>
            <a:chExt cx="1174975" cy="5238750"/>
          </a:xfrm>
        </p:grpSpPr>
        <p:sp>
          <p:nvSpPr>
            <p:cNvPr id="3512" name="Google Shape;3512;p23"/>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3"/>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3"/>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3"/>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3"/>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3"/>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3"/>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3"/>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3"/>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23"/>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3"/>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3"/>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3"/>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3"/>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3"/>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3"/>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3"/>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3"/>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3"/>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3"/>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3"/>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3"/>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3"/>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23"/>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23"/>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3"/>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3"/>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23"/>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3"/>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3"/>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3"/>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3"/>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3"/>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3"/>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3"/>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3"/>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3"/>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3"/>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3"/>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3"/>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3"/>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3"/>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3"/>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3"/>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3"/>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3"/>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3"/>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3"/>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3"/>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3"/>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2" name="Google Shape;3562;p23"/>
          <p:cNvSpPr txBox="1"/>
          <p:nvPr>
            <p:ph idx="12" type="sldNum"/>
          </p:nvPr>
        </p:nvSpPr>
        <p:spPr>
          <a:xfrm>
            <a:off x="-47869" y="4740726"/>
            <a:ext cx="548700" cy="393600"/>
          </a:xfrm>
          <a:prstGeom prst="rect">
            <a:avLst/>
          </a:prstGeom>
          <a:noFill/>
          <a:ln>
            <a:noFill/>
          </a:ln>
        </p:spPr>
        <p:txBody>
          <a:bodyPr anchorCtr="0" anchor="ctr" bIns="91425" lIns="91425" spcFirstLastPara="1" rIns="91425" wrap="square" tIns="91425">
            <a:noAutofit/>
          </a:bodyPr>
          <a:lstStyle>
            <a:lvl1pPr lvl="0" rtl="0">
              <a:buNone/>
              <a:defRPr sz="1200">
                <a:solidFill>
                  <a:schemeClr val="lt1"/>
                </a:solidFill>
                <a:latin typeface="Dosis"/>
                <a:ea typeface="Dosis"/>
                <a:cs typeface="Dosis"/>
                <a:sym typeface="Dosis"/>
              </a:defRPr>
            </a:lvl1pPr>
            <a:lvl2pPr lvl="1" rtl="0">
              <a:buNone/>
              <a:defRPr sz="1200">
                <a:solidFill>
                  <a:schemeClr val="lt1"/>
                </a:solidFill>
                <a:latin typeface="Dosis"/>
                <a:ea typeface="Dosis"/>
                <a:cs typeface="Dosis"/>
                <a:sym typeface="Dosis"/>
              </a:defRPr>
            </a:lvl2pPr>
            <a:lvl3pPr lvl="2" rtl="0">
              <a:buNone/>
              <a:defRPr sz="1200">
                <a:solidFill>
                  <a:schemeClr val="lt1"/>
                </a:solidFill>
                <a:latin typeface="Dosis"/>
                <a:ea typeface="Dosis"/>
                <a:cs typeface="Dosis"/>
                <a:sym typeface="Dosis"/>
              </a:defRPr>
            </a:lvl3pPr>
            <a:lvl4pPr lvl="3" rtl="0">
              <a:buNone/>
              <a:defRPr sz="1200">
                <a:solidFill>
                  <a:schemeClr val="lt1"/>
                </a:solidFill>
                <a:latin typeface="Dosis"/>
                <a:ea typeface="Dosis"/>
                <a:cs typeface="Dosis"/>
                <a:sym typeface="Dosis"/>
              </a:defRPr>
            </a:lvl4pPr>
            <a:lvl5pPr lvl="4" rtl="0">
              <a:buNone/>
              <a:defRPr sz="1200">
                <a:solidFill>
                  <a:schemeClr val="lt1"/>
                </a:solidFill>
                <a:latin typeface="Dosis"/>
                <a:ea typeface="Dosis"/>
                <a:cs typeface="Dosis"/>
                <a:sym typeface="Dosis"/>
              </a:defRPr>
            </a:lvl5pPr>
            <a:lvl6pPr lvl="5" rtl="0">
              <a:buNone/>
              <a:defRPr sz="1200">
                <a:solidFill>
                  <a:schemeClr val="lt1"/>
                </a:solidFill>
                <a:latin typeface="Dosis"/>
                <a:ea typeface="Dosis"/>
                <a:cs typeface="Dosis"/>
                <a:sym typeface="Dosis"/>
              </a:defRPr>
            </a:lvl6pPr>
            <a:lvl7pPr lvl="6" rtl="0">
              <a:buNone/>
              <a:defRPr sz="1200">
                <a:solidFill>
                  <a:schemeClr val="lt1"/>
                </a:solidFill>
                <a:latin typeface="Dosis"/>
                <a:ea typeface="Dosis"/>
                <a:cs typeface="Dosis"/>
                <a:sym typeface="Dosis"/>
              </a:defRPr>
            </a:lvl7pPr>
            <a:lvl8pPr lvl="7" rtl="0">
              <a:buNone/>
              <a:defRPr sz="1200">
                <a:solidFill>
                  <a:schemeClr val="lt1"/>
                </a:solidFill>
                <a:latin typeface="Dosis"/>
                <a:ea typeface="Dosis"/>
                <a:cs typeface="Dosis"/>
                <a:sym typeface="Dosis"/>
              </a:defRPr>
            </a:lvl8pPr>
            <a:lvl9pPr lvl="8" rtl="0">
              <a:buNone/>
              <a:defRPr sz="1200">
                <a:solidFill>
                  <a:schemeClr val="lt1"/>
                </a:solidFill>
                <a:latin typeface="Dosis"/>
                <a:ea typeface="Dosis"/>
                <a:cs typeface="Dosis"/>
                <a:sym typeface="Dosis"/>
              </a:defRPr>
            </a:lvl9pPr>
          </a:lstStyle>
          <a:p>
            <a:pPr indent="0" lvl="0" marL="0" rtl="0" algn="l">
              <a:spcBef>
                <a:spcPts val="0"/>
              </a:spcBef>
              <a:spcAft>
                <a:spcPts val="0"/>
              </a:spcAft>
              <a:buNone/>
            </a:pPr>
            <a:fld id="{00000000-1234-1234-1234-123412341234}" type="slidenum">
              <a:rPr lang="en"/>
              <a:t>‹#›</a:t>
            </a:fld>
            <a:endParaRPr/>
          </a:p>
        </p:txBody>
      </p:sp>
      <p:pic>
        <p:nvPicPr>
          <p:cNvPr id="3563" name="Google Shape;3563;p23"/>
          <p:cNvPicPr preferRelativeResize="0"/>
          <p:nvPr/>
        </p:nvPicPr>
        <p:blipFill rotWithShape="1">
          <a:blip r:embed="rId3">
            <a:alphaModFix/>
          </a:blip>
          <a:srcRect b="-5440" l="0" r="0" t="81272"/>
          <a:stretch/>
        </p:blipFill>
        <p:spPr>
          <a:xfrm>
            <a:off x="1157646" y="4848709"/>
            <a:ext cx="1547275" cy="1776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
    <p:bg>
      <p:bgPr>
        <a:solidFill>
          <a:srgbClr val="1D1D1B"/>
        </a:solidFill>
      </p:bgPr>
    </p:bg>
    <p:spTree>
      <p:nvGrpSpPr>
        <p:cNvPr id="3564" name="Shape 3564"/>
        <p:cNvGrpSpPr/>
        <p:nvPr/>
      </p:nvGrpSpPr>
      <p:grpSpPr>
        <a:xfrm>
          <a:off x="0" y="0"/>
          <a:ext cx="0" cy="0"/>
          <a:chOff x="0" y="0"/>
          <a:chExt cx="0" cy="0"/>
        </a:xfrm>
      </p:grpSpPr>
      <p:grpSp>
        <p:nvGrpSpPr>
          <p:cNvPr id="3565" name="Google Shape;3565;p24"/>
          <p:cNvGrpSpPr/>
          <p:nvPr/>
        </p:nvGrpSpPr>
        <p:grpSpPr>
          <a:xfrm>
            <a:off x="7828607" y="28698"/>
            <a:ext cx="1286904" cy="5086302"/>
            <a:chOff x="6367294" y="28698"/>
            <a:chExt cx="1286904" cy="5086302"/>
          </a:xfrm>
        </p:grpSpPr>
        <p:sp>
          <p:nvSpPr>
            <p:cNvPr id="3566" name="Google Shape;3566;p24"/>
            <p:cNvSpPr/>
            <p:nvPr/>
          </p:nvSpPr>
          <p:spPr>
            <a:xfrm rot="10800000">
              <a:off x="7536331" y="613204"/>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4"/>
            <p:cNvSpPr/>
            <p:nvPr/>
          </p:nvSpPr>
          <p:spPr>
            <a:xfrm rot="10800000">
              <a:off x="7244066"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4"/>
            <p:cNvSpPr/>
            <p:nvPr/>
          </p:nvSpPr>
          <p:spPr>
            <a:xfrm rot="10800000">
              <a:off x="7244066"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4"/>
            <p:cNvSpPr/>
            <p:nvPr/>
          </p:nvSpPr>
          <p:spPr>
            <a:xfrm rot="10800000">
              <a:off x="6659535"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4"/>
            <p:cNvSpPr/>
            <p:nvPr/>
          </p:nvSpPr>
          <p:spPr>
            <a:xfrm rot="10800000">
              <a:off x="7536331"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4"/>
            <p:cNvSpPr/>
            <p:nvPr/>
          </p:nvSpPr>
          <p:spPr>
            <a:xfrm rot="10800000">
              <a:off x="7536331"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24"/>
            <p:cNvSpPr/>
            <p:nvPr/>
          </p:nvSpPr>
          <p:spPr>
            <a:xfrm rot="10800000">
              <a:off x="7536331"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4"/>
            <p:cNvSpPr/>
            <p:nvPr/>
          </p:nvSpPr>
          <p:spPr>
            <a:xfrm rot="10800000">
              <a:off x="7536331"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4"/>
            <p:cNvSpPr/>
            <p:nvPr/>
          </p:nvSpPr>
          <p:spPr>
            <a:xfrm rot="10800000">
              <a:off x="7536331" y="3828096"/>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4"/>
            <p:cNvSpPr/>
            <p:nvPr/>
          </p:nvSpPr>
          <p:spPr>
            <a:xfrm rot="10800000">
              <a:off x="7536331"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4"/>
            <p:cNvSpPr/>
            <p:nvPr/>
          </p:nvSpPr>
          <p:spPr>
            <a:xfrm rot="10800000">
              <a:off x="7536331" y="3535831"/>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4"/>
            <p:cNvSpPr/>
            <p:nvPr/>
          </p:nvSpPr>
          <p:spPr>
            <a:xfrm rot="10800000">
              <a:off x="7536331"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4"/>
            <p:cNvSpPr/>
            <p:nvPr/>
          </p:nvSpPr>
          <p:spPr>
            <a:xfrm rot="10800000">
              <a:off x="7536331"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4"/>
            <p:cNvSpPr/>
            <p:nvPr/>
          </p:nvSpPr>
          <p:spPr>
            <a:xfrm rot="10800000">
              <a:off x="7536331"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4"/>
            <p:cNvSpPr/>
            <p:nvPr/>
          </p:nvSpPr>
          <p:spPr>
            <a:xfrm rot="10800000">
              <a:off x="7536331"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4"/>
            <p:cNvSpPr/>
            <p:nvPr/>
          </p:nvSpPr>
          <p:spPr>
            <a:xfrm rot="10800000">
              <a:off x="7536331"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4"/>
            <p:cNvSpPr/>
            <p:nvPr/>
          </p:nvSpPr>
          <p:spPr>
            <a:xfrm rot="10800000">
              <a:off x="7536331" y="2366770"/>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4"/>
            <p:cNvSpPr/>
            <p:nvPr/>
          </p:nvSpPr>
          <p:spPr>
            <a:xfrm rot="10800000">
              <a:off x="7536331"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4"/>
            <p:cNvSpPr/>
            <p:nvPr/>
          </p:nvSpPr>
          <p:spPr>
            <a:xfrm rot="10800000">
              <a:off x="7536331"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4"/>
            <p:cNvSpPr/>
            <p:nvPr/>
          </p:nvSpPr>
          <p:spPr>
            <a:xfrm rot="10800000">
              <a:off x="7536331"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4"/>
            <p:cNvSpPr/>
            <p:nvPr/>
          </p:nvSpPr>
          <p:spPr>
            <a:xfrm rot="10800000">
              <a:off x="7536331"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4"/>
            <p:cNvSpPr/>
            <p:nvPr/>
          </p:nvSpPr>
          <p:spPr>
            <a:xfrm rot="10800000">
              <a:off x="7536331"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4"/>
            <p:cNvSpPr/>
            <p:nvPr/>
          </p:nvSpPr>
          <p:spPr>
            <a:xfrm rot="10800000">
              <a:off x="7536331"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24"/>
            <p:cNvSpPr/>
            <p:nvPr/>
          </p:nvSpPr>
          <p:spPr>
            <a:xfrm rot="10800000">
              <a:off x="7536331"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4"/>
            <p:cNvSpPr/>
            <p:nvPr/>
          </p:nvSpPr>
          <p:spPr>
            <a:xfrm rot="10800000">
              <a:off x="7536331"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4"/>
            <p:cNvSpPr/>
            <p:nvPr/>
          </p:nvSpPr>
          <p:spPr>
            <a:xfrm rot="10800000">
              <a:off x="7536331"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4"/>
            <p:cNvSpPr/>
            <p:nvPr/>
          </p:nvSpPr>
          <p:spPr>
            <a:xfrm rot="10800000">
              <a:off x="7536331"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4"/>
            <p:cNvSpPr/>
            <p:nvPr/>
          </p:nvSpPr>
          <p:spPr>
            <a:xfrm rot="10800000">
              <a:off x="7536331"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4"/>
            <p:cNvSpPr/>
            <p:nvPr/>
          </p:nvSpPr>
          <p:spPr>
            <a:xfrm rot="10800000">
              <a:off x="7536331"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4"/>
            <p:cNvSpPr/>
            <p:nvPr/>
          </p:nvSpPr>
          <p:spPr>
            <a:xfrm rot="10800000">
              <a:off x="7536331" y="2869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4"/>
            <p:cNvSpPr/>
            <p:nvPr/>
          </p:nvSpPr>
          <p:spPr>
            <a:xfrm rot="10800000">
              <a:off x="7390210" y="4851012"/>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4"/>
            <p:cNvSpPr/>
            <p:nvPr/>
          </p:nvSpPr>
          <p:spPr>
            <a:xfrm rot="10800000">
              <a:off x="7390210"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24"/>
            <p:cNvSpPr/>
            <p:nvPr/>
          </p:nvSpPr>
          <p:spPr>
            <a:xfrm rot="10800000">
              <a:off x="7390210" y="4412627"/>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24"/>
            <p:cNvSpPr/>
            <p:nvPr/>
          </p:nvSpPr>
          <p:spPr>
            <a:xfrm rot="10800000">
              <a:off x="7390210"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4"/>
            <p:cNvSpPr/>
            <p:nvPr/>
          </p:nvSpPr>
          <p:spPr>
            <a:xfrm rot="10800000">
              <a:off x="7390210" y="412036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4"/>
            <p:cNvSpPr/>
            <p:nvPr/>
          </p:nvSpPr>
          <p:spPr>
            <a:xfrm rot="10800000">
              <a:off x="7390210"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4"/>
            <p:cNvSpPr/>
            <p:nvPr/>
          </p:nvSpPr>
          <p:spPr>
            <a:xfrm rot="10800000">
              <a:off x="7390210" y="3535831"/>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4"/>
            <p:cNvSpPr/>
            <p:nvPr/>
          </p:nvSpPr>
          <p:spPr>
            <a:xfrm rot="10800000">
              <a:off x="7390210" y="338971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4"/>
            <p:cNvSpPr/>
            <p:nvPr/>
          </p:nvSpPr>
          <p:spPr>
            <a:xfrm rot="10800000">
              <a:off x="7390210" y="3243566"/>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4"/>
            <p:cNvSpPr/>
            <p:nvPr/>
          </p:nvSpPr>
          <p:spPr>
            <a:xfrm rot="10800000">
              <a:off x="7390210"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4"/>
            <p:cNvSpPr/>
            <p:nvPr/>
          </p:nvSpPr>
          <p:spPr>
            <a:xfrm rot="10800000">
              <a:off x="7390210" y="2805180"/>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4"/>
            <p:cNvSpPr/>
            <p:nvPr/>
          </p:nvSpPr>
          <p:spPr>
            <a:xfrm rot="10800000">
              <a:off x="7390210"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4"/>
            <p:cNvSpPr/>
            <p:nvPr/>
          </p:nvSpPr>
          <p:spPr>
            <a:xfrm rot="10800000">
              <a:off x="7390210"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24"/>
            <p:cNvSpPr/>
            <p:nvPr/>
          </p:nvSpPr>
          <p:spPr>
            <a:xfrm rot="10800000">
              <a:off x="7390210"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24"/>
            <p:cNvSpPr/>
            <p:nvPr/>
          </p:nvSpPr>
          <p:spPr>
            <a:xfrm rot="10800000">
              <a:off x="7390210"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4"/>
            <p:cNvSpPr/>
            <p:nvPr/>
          </p:nvSpPr>
          <p:spPr>
            <a:xfrm rot="10800000">
              <a:off x="7390210" y="2074529"/>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4"/>
            <p:cNvSpPr/>
            <p:nvPr/>
          </p:nvSpPr>
          <p:spPr>
            <a:xfrm rot="10800000">
              <a:off x="7390210"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24"/>
            <p:cNvSpPr/>
            <p:nvPr/>
          </p:nvSpPr>
          <p:spPr>
            <a:xfrm rot="10800000">
              <a:off x="7390210"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4"/>
            <p:cNvSpPr/>
            <p:nvPr/>
          </p:nvSpPr>
          <p:spPr>
            <a:xfrm rot="10800000">
              <a:off x="7390210" y="1343854"/>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4"/>
            <p:cNvSpPr/>
            <p:nvPr/>
          </p:nvSpPr>
          <p:spPr>
            <a:xfrm rot="10800000">
              <a:off x="7390210"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4"/>
            <p:cNvSpPr/>
            <p:nvPr/>
          </p:nvSpPr>
          <p:spPr>
            <a:xfrm rot="10800000">
              <a:off x="7390210"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4"/>
            <p:cNvSpPr/>
            <p:nvPr/>
          </p:nvSpPr>
          <p:spPr>
            <a:xfrm rot="10800000">
              <a:off x="7390210" y="75934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4"/>
            <p:cNvSpPr/>
            <p:nvPr/>
          </p:nvSpPr>
          <p:spPr>
            <a:xfrm rot="10800000">
              <a:off x="7390210" y="613204"/>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4"/>
            <p:cNvSpPr/>
            <p:nvPr/>
          </p:nvSpPr>
          <p:spPr>
            <a:xfrm rot="10800000">
              <a:off x="7390210" y="320938"/>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4"/>
            <p:cNvSpPr/>
            <p:nvPr/>
          </p:nvSpPr>
          <p:spPr>
            <a:xfrm rot="10800000">
              <a:off x="7390210"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4"/>
            <p:cNvSpPr/>
            <p:nvPr/>
          </p:nvSpPr>
          <p:spPr>
            <a:xfrm rot="10800000">
              <a:off x="7244066"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4"/>
            <p:cNvSpPr/>
            <p:nvPr/>
          </p:nvSpPr>
          <p:spPr>
            <a:xfrm rot="10800000">
              <a:off x="7244066"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4"/>
            <p:cNvSpPr/>
            <p:nvPr/>
          </p:nvSpPr>
          <p:spPr>
            <a:xfrm rot="10800000">
              <a:off x="7244066"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24"/>
            <p:cNvSpPr/>
            <p:nvPr/>
          </p:nvSpPr>
          <p:spPr>
            <a:xfrm rot="10800000">
              <a:off x="7244066"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24"/>
            <p:cNvSpPr/>
            <p:nvPr/>
          </p:nvSpPr>
          <p:spPr>
            <a:xfrm rot="10800000">
              <a:off x="7244066"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4"/>
            <p:cNvSpPr/>
            <p:nvPr/>
          </p:nvSpPr>
          <p:spPr>
            <a:xfrm rot="10800000">
              <a:off x="7244066"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4"/>
            <p:cNvSpPr/>
            <p:nvPr/>
          </p:nvSpPr>
          <p:spPr>
            <a:xfrm rot="10800000">
              <a:off x="7244066"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24"/>
            <p:cNvSpPr/>
            <p:nvPr/>
          </p:nvSpPr>
          <p:spPr>
            <a:xfrm rot="10800000">
              <a:off x="7244066"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4"/>
            <p:cNvSpPr/>
            <p:nvPr/>
          </p:nvSpPr>
          <p:spPr>
            <a:xfrm rot="10800000">
              <a:off x="7244066"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4"/>
            <p:cNvSpPr/>
            <p:nvPr/>
          </p:nvSpPr>
          <p:spPr>
            <a:xfrm rot="10800000">
              <a:off x="7244066"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4"/>
            <p:cNvSpPr/>
            <p:nvPr/>
          </p:nvSpPr>
          <p:spPr>
            <a:xfrm rot="10800000">
              <a:off x="7244066"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4"/>
            <p:cNvSpPr/>
            <p:nvPr/>
          </p:nvSpPr>
          <p:spPr>
            <a:xfrm rot="10800000">
              <a:off x="7244066"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4"/>
            <p:cNvSpPr/>
            <p:nvPr/>
          </p:nvSpPr>
          <p:spPr>
            <a:xfrm rot="10800000">
              <a:off x="7244066"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4"/>
            <p:cNvSpPr/>
            <p:nvPr/>
          </p:nvSpPr>
          <p:spPr>
            <a:xfrm rot="10800000">
              <a:off x="7244066"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4"/>
            <p:cNvSpPr/>
            <p:nvPr/>
          </p:nvSpPr>
          <p:spPr>
            <a:xfrm rot="10800000">
              <a:off x="7244066"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4"/>
            <p:cNvSpPr/>
            <p:nvPr/>
          </p:nvSpPr>
          <p:spPr>
            <a:xfrm rot="10800000">
              <a:off x="7244066"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4"/>
            <p:cNvSpPr/>
            <p:nvPr/>
          </p:nvSpPr>
          <p:spPr>
            <a:xfrm rot="10800000">
              <a:off x="7244066"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4"/>
            <p:cNvSpPr/>
            <p:nvPr/>
          </p:nvSpPr>
          <p:spPr>
            <a:xfrm rot="10800000">
              <a:off x="7244066"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4"/>
            <p:cNvSpPr/>
            <p:nvPr/>
          </p:nvSpPr>
          <p:spPr>
            <a:xfrm rot="10800000">
              <a:off x="7244066"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24"/>
            <p:cNvSpPr/>
            <p:nvPr/>
          </p:nvSpPr>
          <p:spPr>
            <a:xfrm rot="10800000">
              <a:off x="7244066"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4"/>
            <p:cNvSpPr/>
            <p:nvPr/>
          </p:nvSpPr>
          <p:spPr>
            <a:xfrm rot="10800000">
              <a:off x="7097945"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4"/>
            <p:cNvSpPr/>
            <p:nvPr/>
          </p:nvSpPr>
          <p:spPr>
            <a:xfrm rot="10800000">
              <a:off x="7097945"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4"/>
            <p:cNvSpPr/>
            <p:nvPr/>
          </p:nvSpPr>
          <p:spPr>
            <a:xfrm rot="10800000">
              <a:off x="7097945"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4"/>
            <p:cNvSpPr/>
            <p:nvPr/>
          </p:nvSpPr>
          <p:spPr>
            <a:xfrm rot="10800000">
              <a:off x="7097945"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4"/>
            <p:cNvSpPr/>
            <p:nvPr/>
          </p:nvSpPr>
          <p:spPr>
            <a:xfrm rot="10800000">
              <a:off x="7097945"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4"/>
            <p:cNvSpPr/>
            <p:nvPr/>
          </p:nvSpPr>
          <p:spPr>
            <a:xfrm rot="10800000">
              <a:off x="7097945"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4"/>
            <p:cNvSpPr/>
            <p:nvPr/>
          </p:nvSpPr>
          <p:spPr>
            <a:xfrm rot="10800000">
              <a:off x="7097945"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4"/>
            <p:cNvSpPr/>
            <p:nvPr/>
          </p:nvSpPr>
          <p:spPr>
            <a:xfrm rot="10800000">
              <a:off x="7097945"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4"/>
            <p:cNvSpPr/>
            <p:nvPr/>
          </p:nvSpPr>
          <p:spPr>
            <a:xfrm rot="10800000">
              <a:off x="7097945"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4"/>
            <p:cNvSpPr/>
            <p:nvPr/>
          </p:nvSpPr>
          <p:spPr>
            <a:xfrm rot="10800000">
              <a:off x="7097945"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4"/>
            <p:cNvSpPr/>
            <p:nvPr/>
          </p:nvSpPr>
          <p:spPr>
            <a:xfrm rot="10800000">
              <a:off x="7097945"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4"/>
            <p:cNvSpPr/>
            <p:nvPr/>
          </p:nvSpPr>
          <p:spPr>
            <a:xfrm rot="10800000">
              <a:off x="7097945"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4"/>
            <p:cNvSpPr/>
            <p:nvPr/>
          </p:nvSpPr>
          <p:spPr>
            <a:xfrm rot="10800000">
              <a:off x="7097945"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4"/>
            <p:cNvSpPr/>
            <p:nvPr/>
          </p:nvSpPr>
          <p:spPr>
            <a:xfrm rot="10800000">
              <a:off x="7097945"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4"/>
            <p:cNvSpPr/>
            <p:nvPr/>
          </p:nvSpPr>
          <p:spPr>
            <a:xfrm rot="10800000">
              <a:off x="7097945"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4"/>
            <p:cNvSpPr/>
            <p:nvPr/>
          </p:nvSpPr>
          <p:spPr>
            <a:xfrm rot="10800000">
              <a:off x="7097945"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4"/>
            <p:cNvSpPr/>
            <p:nvPr/>
          </p:nvSpPr>
          <p:spPr>
            <a:xfrm rot="10800000">
              <a:off x="7097945" y="174818"/>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4"/>
            <p:cNvSpPr/>
            <p:nvPr/>
          </p:nvSpPr>
          <p:spPr>
            <a:xfrm rot="10800000">
              <a:off x="7097945"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4"/>
            <p:cNvSpPr/>
            <p:nvPr/>
          </p:nvSpPr>
          <p:spPr>
            <a:xfrm rot="10800000">
              <a:off x="6951800"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4"/>
            <p:cNvSpPr/>
            <p:nvPr/>
          </p:nvSpPr>
          <p:spPr>
            <a:xfrm rot="10800000">
              <a:off x="6951800" y="4704867"/>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4"/>
            <p:cNvSpPr/>
            <p:nvPr/>
          </p:nvSpPr>
          <p:spPr>
            <a:xfrm rot="10800000">
              <a:off x="6951800"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4"/>
            <p:cNvSpPr/>
            <p:nvPr/>
          </p:nvSpPr>
          <p:spPr>
            <a:xfrm rot="10800000">
              <a:off x="6951800"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4"/>
            <p:cNvSpPr/>
            <p:nvPr/>
          </p:nvSpPr>
          <p:spPr>
            <a:xfrm rot="10800000">
              <a:off x="6951800" y="3681951"/>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4"/>
            <p:cNvSpPr/>
            <p:nvPr/>
          </p:nvSpPr>
          <p:spPr>
            <a:xfrm rot="10800000">
              <a:off x="6951800"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4"/>
            <p:cNvSpPr/>
            <p:nvPr/>
          </p:nvSpPr>
          <p:spPr>
            <a:xfrm rot="10800000">
              <a:off x="6951800" y="2951301"/>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4"/>
            <p:cNvSpPr/>
            <p:nvPr/>
          </p:nvSpPr>
          <p:spPr>
            <a:xfrm rot="10800000">
              <a:off x="6951800"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4"/>
            <p:cNvSpPr/>
            <p:nvPr/>
          </p:nvSpPr>
          <p:spPr>
            <a:xfrm rot="10800000">
              <a:off x="6951800" y="222065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4"/>
            <p:cNvSpPr/>
            <p:nvPr/>
          </p:nvSpPr>
          <p:spPr>
            <a:xfrm rot="10800000">
              <a:off x="6951800" y="2074529"/>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4"/>
            <p:cNvSpPr/>
            <p:nvPr/>
          </p:nvSpPr>
          <p:spPr>
            <a:xfrm rot="10800000">
              <a:off x="6951800" y="1782264"/>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4"/>
            <p:cNvSpPr/>
            <p:nvPr/>
          </p:nvSpPr>
          <p:spPr>
            <a:xfrm rot="10800000">
              <a:off x="6951800"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4"/>
            <p:cNvSpPr/>
            <p:nvPr/>
          </p:nvSpPr>
          <p:spPr>
            <a:xfrm rot="10800000">
              <a:off x="6951800" y="1489999"/>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4"/>
            <p:cNvSpPr/>
            <p:nvPr/>
          </p:nvSpPr>
          <p:spPr>
            <a:xfrm rot="10800000">
              <a:off x="6951800" y="1197734"/>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4"/>
            <p:cNvSpPr/>
            <p:nvPr/>
          </p:nvSpPr>
          <p:spPr>
            <a:xfrm rot="10800000">
              <a:off x="6951800" y="1051613"/>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4"/>
            <p:cNvSpPr/>
            <p:nvPr/>
          </p:nvSpPr>
          <p:spPr>
            <a:xfrm rot="10800000">
              <a:off x="6951800" y="613204"/>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4"/>
            <p:cNvSpPr/>
            <p:nvPr/>
          </p:nvSpPr>
          <p:spPr>
            <a:xfrm rot="10800000">
              <a:off x="6951800" y="320938"/>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4"/>
            <p:cNvSpPr/>
            <p:nvPr/>
          </p:nvSpPr>
          <p:spPr>
            <a:xfrm rot="10800000">
              <a:off x="6951800"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4"/>
            <p:cNvSpPr/>
            <p:nvPr/>
          </p:nvSpPr>
          <p:spPr>
            <a:xfrm rot="10800000">
              <a:off x="6805680" y="4997133"/>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4"/>
            <p:cNvSpPr/>
            <p:nvPr/>
          </p:nvSpPr>
          <p:spPr>
            <a:xfrm rot="10800000">
              <a:off x="6805680" y="4558747"/>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24"/>
            <p:cNvSpPr/>
            <p:nvPr/>
          </p:nvSpPr>
          <p:spPr>
            <a:xfrm rot="10800000">
              <a:off x="6805680" y="4120361"/>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4"/>
            <p:cNvSpPr/>
            <p:nvPr/>
          </p:nvSpPr>
          <p:spPr>
            <a:xfrm rot="10800000">
              <a:off x="6805680" y="3535831"/>
              <a:ext cx="117867" cy="117867"/>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4"/>
            <p:cNvSpPr/>
            <p:nvPr/>
          </p:nvSpPr>
          <p:spPr>
            <a:xfrm rot="10800000">
              <a:off x="6805680" y="2951301"/>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4"/>
            <p:cNvSpPr/>
            <p:nvPr/>
          </p:nvSpPr>
          <p:spPr>
            <a:xfrm rot="10800000">
              <a:off x="6805680" y="2220650"/>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4"/>
            <p:cNvSpPr/>
            <p:nvPr/>
          </p:nvSpPr>
          <p:spPr>
            <a:xfrm rot="10800000">
              <a:off x="6805680" y="1051613"/>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4"/>
            <p:cNvSpPr/>
            <p:nvPr/>
          </p:nvSpPr>
          <p:spPr>
            <a:xfrm rot="10800000">
              <a:off x="6805680" y="905469"/>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4"/>
            <p:cNvSpPr/>
            <p:nvPr/>
          </p:nvSpPr>
          <p:spPr>
            <a:xfrm rot="10800000">
              <a:off x="6805680" y="28698"/>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4"/>
            <p:cNvSpPr/>
            <p:nvPr/>
          </p:nvSpPr>
          <p:spPr>
            <a:xfrm rot="10800000">
              <a:off x="6659535"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4"/>
            <p:cNvSpPr/>
            <p:nvPr/>
          </p:nvSpPr>
          <p:spPr>
            <a:xfrm rot="10800000">
              <a:off x="6659535"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4"/>
            <p:cNvSpPr/>
            <p:nvPr/>
          </p:nvSpPr>
          <p:spPr>
            <a:xfrm rot="10800000">
              <a:off x="6659535"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4"/>
            <p:cNvSpPr/>
            <p:nvPr/>
          </p:nvSpPr>
          <p:spPr>
            <a:xfrm rot="10800000">
              <a:off x="6659535"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4"/>
            <p:cNvSpPr/>
            <p:nvPr/>
          </p:nvSpPr>
          <p:spPr>
            <a:xfrm rot="10800000">
              <a:off x="6659535"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4"/>
            <p:cNvSpPr/>
            <p:nvPr/>
          </p:nvSpPr>
          <p:spPr>
            <a:xfrm rot="10800000">
              <a:off x="6659535" y="905469"/>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4"/>
            <p:cNvSpPr/>
            <p:nvPr/>
          </p:nvSpPr>
          <p:spPr>
            <a:xfrm rot="10800000">
              <a:off x="6659535" y="759348"/>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4"/>
            <p:cNvSpPr/>
            <p:nvPr/>
          </p:nvSpPr>
          <p:spPr>
            <a:xfrm rot="10800000">
              <a:off x="6659535"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4"/>
            <p:cNvSpPr/>
            <p:nvPr/>
          </p:nvSpPr>
          <p:spPr>
            <a:xfrm rot="10800000">
              <a:off x="6513415"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4"/>
            <p:cNvSpPr/>
            <p:nvPr/>
          </p:nvSpPr>
          <p:spPr>
            <a:xfrm rot="10800000">
              <a:off x="6513415"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4"/>
            <p:cNvSpPr/>
            <p:nvPr/>
          </p:nvSpPr>
          <p:spPr>
            <a:xfrm rot="10800000">
              <a:off x="6513415"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4"/>
            <p:cNvSpPr/>
            <p:nvPr/>
          </p:nvSpPr>
          <p:spPr>
            <a:xfrm rot="10800000">
              <a:off x="6513415"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4"/>
            <p:cNvSpPr/>
            <p:nvPr/>
          </p:nvSpPr>
          <p:spPr>
            <a:xfrm rot="10800000">
              <a:off x="6513415"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4"/>
            <p:cNvSpPr/>
            <p:nvPr/>
          </p:nvSpPr>
          <p:spPr>
            <a:xfrm rot="10800000">
              <a:off x="6513415"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4"/>
            <p:cNvSpPr/>
            <p:nvPr/>
          </p:nvSpPr>
          <p:spPr>
            <a:xfrm rot="10800000">
              <a:off x="6367294"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4"/>
            <p:cNvSpPr/>
            <p:nvPr/>
          </p:nvSpPr>
          <p:spPr>
            <a:xfrm rot="10800000">
              <a:off x="6367294"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4"/>
            <p:cNvSpPr/>
            <p:nvPr/>
          </p:nvSpPr>
          <p:spPr>
            <a:xfrm rot="10800000">
              <a:off x="6367294"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4"/>
            <p:cNvSpPr/>
            <p:nvPr/>
          </p:nvSpPr>
          <p:spPr>
            <a:xfrm rot="10800000">
              <a:off x="7536331"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4"/>
            <p:cNvSpPr/>
            <p:nvPr/>
          </p:nvSpPr>
          <p:spPr>
            <a:xfrm rot="10800000">
              <a:off x="7536331" y="4851012"/>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4"/>
            <p:cNvSpPr/>
            <p:nvPr/>
          </p:nvSpPr>
          <p:spPr>
            <a:xfrm rot="10800000">
              <a:off x="7536331" y="4412627"/>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4"/>
            <p:cNvSpPr/>
            <p:nvPr/>
          </p:nvSpPr>
          <p:spPr>
            <a:xfrm rot="10800000">
              <a:off x="7536331"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4"/>
            <p:cNvSpPr/>
            <p:nvPr/>
          </p:nvSpPr>
          <p:spPr>
            <a:xfrm rot="10800000">
              <a:off x="7536331"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4"/>
            <p:cNvSpPr/>
            <p:nvPr/>
          </p:nvSpPr>
          <p:spPr>
            <a:xfrm rot="10800000">
              <a:off x="7536331"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4"/>
            <p:cNvSpPr/>
            <p:nvPr/>
          </p:nvSpPr>
          <p:spPr>
            <a:xfrm rot="10800000">
              <a:off x="7536331"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4"/>
            <p:cNvSpPr/>
            <p:nvPr/>
          </p:nvSpPr>
          <p:spPr>
            <a:xfrm rot="10800000">
              <a:off x="7536331"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4"/>
            <p:cNvSpPr/>
            <p:nvPr/>
          </p:nvSpPr>
          <p:spPr>
            <a:xfrm rot="10800000">
              <a:off x="7390210"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4"/>
            <p:cNvSpPr/>
            <p:nvPr/>
          </p:nvSpPr>
          <p:spPr>
            <a:xfrm rot="10800000">
              <a:off x="7390210" y="397421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4"/>
            <p:cNvSpPr/>
            <p:nvPr/>
          </p:nvSpPr>
          <p:spPr>
            <a:xfrm rot="10800000">
              <a:off x="7390210"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4"/>
            <p:cNvSpPr/>
            <p:nvPr/>
          </p:nvSpPr>
          <p:spPr>
            <a:xfrm rot="10800000">
              <a:off x="7390210"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4"/>
            <p:cNvSpPr/>
            <p:nvPr/>
          </p:nvSpPr>
          <p:spPr>
            <a:xfrm rot="10800000">
              <a:off x="7390210"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4"/>
            <p:cNvSpPr/>
            <p:nvPr/>
          </p:nvSpPr>
          <p:spPr>
            <a:xfrm rot="10800000">
              <a:off x="7244066"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4"/>
            <p:cNvSpPr/>
            <p:nvPr/>
          </p:nvSpPr>
          <p:spPr>
            <a:xfrm rot="10800000">
              <a:off x="7244066"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4"/>
            <p:cNvSpPr/>
            <p:nvPr/>
          </p:nvSpPr>
          <p:spPr>
            <a:xfrm rot="10800000">
              <a:off x="7244066"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4"/>
            <p:cNvSpPr/>
            <p:nvPr/>
          </p:nvSpPr>
          <p:spPr>
            <a:xfrm rot="10800000">
              <a:off x="7244066"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4"/>
            <p:cNvSpPr/>
            <p:nvPr/>
          </p:nvSpPr>
          <p:spPr>
            <a:xfrm rot="10800000">
              <a:off x="7244066"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4"/>
            <p:cNvSpPr/>
            <p:nvPr/>
          </p:nvSpPr>
          <p:spPr>
            <a:xfrm rot="10800000">
              <a:off x="7097945"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4"/>
            <p:cNvSpPr/>
            <p:nvPr/>
          </p:nvSpPr>
          <p:spPr>
            <a:xfrm rot="10800000">
              <a:off x="6951800" y="3828096"/>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4"/>
            <p:cNvSpPr/>
            <p:nvPr/>
          </p:nvSpPr>
          <p:spPr>
            <a:xfrm rot="10800000">
              <a:off x="6951800" y="2659036"/>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4"/>
            <p:cNvSpPr/>
            <p:nvPr/>
          </p:nvSpPr>
          <p:spPr>
            <a:xfrm rot="10800000">
              <a:off x="6805680" y="320938"/>
              <a:ext cx="117867" cy="117892"/>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4"/>
            <p:cNvSpPr/>
            <p:nvPr/>
          </p:nvSpPr>
          <p:spPr>
            <a:xfrm rot="10800000">
              <a:off x="6513415"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4"/>
            <p:cNvSpPr/>
            <p:nvPr/>
          </p:nvSpPr>
          <p:spPr>
            <a:xfrm rot="10800000">
              <a:off x="6367294"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7" name="Google Shape;3727;p24"/>
          <p:cNvGrpSpPr/>
          <p:nvPr/>
        </p:nvGrpSpPr>
        <p:grpSpPr>
          <a:xfrm rot="10800000">
            <a:off x="28739" y="28698"/>
            <a:ext cx="1286904" cy="5086302"/>
            <a:chOff x="6367294" y="28698"/>
            <a:chExt cx="1286904" cy="5086302"/>
          </a:xfrm>
        </p:grpSpPr>
        <p:sp>
          <p:nvSpPr>
            <p:cNvPr id="3728" name="Google Shape;3728;p24"/>
            <p:cNvSpPr/>
            <p:nvPr/>
          </p:nvSpPr>
          <p:spPr>
            <a:xfrm rot="10800000">
              <a:off x="7536331" y="613204"/>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4"/>
            <p:cNvSpPr/>
            <p:nvPr/>
          </p:nvSpPr>
          <p:spPr>
            <a:xfrm rot="10800000">
              <a:off x="7244066"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4"/>
            <p:cNvSpPr/>
            <p:nvPr/>
          </p:nvSpPr>
          <p:spPr>
            <a:xfrm rot="10800000">
              <a:off x="7244066"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4"/>
            <p:cNvSpPr/>
            <p:nvPr/>
          </p:nvSpPr>
          <p:spPr>
            <a:xfrm rot="10800000">
              <a:off x="6659535"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4"/>
            <p:cNvSpPr/>
            <p:nvPr/>
          </p:nvSpPr>
          <p:spPr>
            <a:xfrm rot="10800000">
              <a:off x="7536331"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4"/>
            <p:cNvSpPr/>
            <p:nvPr/>
          </p:nvSpPr>
          <p:spPr>
            <a:xfrm rot="10800000">
              <a:off x="7536331"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4"/>
            <p:cNvSpPr/>
            <p:nvPr/>
          </p:nvSpPr>
          <p:spPr>
            <a:xfrm rot="10800000">
              <a:off x="7536331"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4"/>
            <p:cNvSpPr/>
            <p:nvPr/>
          </p:nvSpPr>
          <p:spPr>
            <a:xfrm rot="10800000">
              <a:off x="7536331"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4"/>
            <p:cNvSpPr/>
            <p:nvPr/>
          </p:nvSpPr>
          <p:spPr>
            <a:xfrm rot="10800000">
              <a:off x="7536331" y="3828096"/>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4"/>
            <p:cNvSpPr/>
            <p:nvPr/>
          </p:nvSpPr>
          <p:spPr>
            <a:xfrm rot="10800000">
              <a:off x="7536331"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4"/>
            <p:cNvSpPr/>
            <p:nvPr/>
          </p:nvSpPr>
          <p:spPr>
            <a:xfrm rot="10800000">
              <a:off x="7536331" y="3535831"/>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4"/>
            <p:cNvSpPr/>
            <p:nvPr/>
          </p:nvSpPr>
          <p:spPr>
            <a:xfrm rot="10800000">
              <a:off x="7536331"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4"/>
            <p:cNvSpPr/>
            <p:nvPr/>
          </p:nvSpPr>
          <p:spPr>
            <a:xfrm rot="10800000">
              <a:off x="7536331"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4"/>
            <p:cNvSpPr/>
            <p:nvPr/>
          </p:nvSpPr>
          <p:spPr>
            <a:xfrm rot="10800000">
              <a:off x="7536331"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4"/>
            <p:cNvSpPr/>
            <p:nvPr/>
          </p:nvSpPr>
          <p:spPr>
            <a:xfrm rot="10800000">
              <a:off x="7536331"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4"/>
            <p:cNvSpPr/>
            <p:nvPr/>
          </p:nvSpPr>
          <p:spPr>
            <a:xfrm rot="10800000">
              <a:off x="7536331"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4"/>
            <p:cNvSpPr/>
            <p:nvPr/>
          </p:nvSpPr>
          <p:spPr>
            <a:xfrm rot="10800000">
              <a:off x="7536331" y="2366770"/>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4"/>
            <p:cNvSpPr/>
            <p:nvPr/>
          </p:nvSpPr>
          <p:spPr>
            <a:xfrm rot="10800000">
              <a:off x="7536331"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4"/>
            <p:cNvSpPr/>
            <p:nvPr/>
          </p:nvSpPr>
          <p:spPr>
            <a:xfrm rot="10800000">
              <a:off x="7536331"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4"/>
            <p:cNvSpPr/>
            <p:nvPr/>
          </p:nvSpPr>
          <p:spPr>
            <a:xfrm rot="10800000">
              <a:off x="7536331"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4"/>
            <p:cNvSpPr/>
            <p:nvPr/>
          </p:nvSpPr>
          <p:spPr>
            <a:xfrm rot="10800000">
              <a:off x="7536331"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4"/>
            <p:cNvSpPr/>
            <p:nvPr/>
          </p:nvSpPr>
          <p:spPr>
            <a:xfrm rot="10800000">
              <a:off x="7536331"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4"/>
            <p:cNvSpPr/>
            <p:nvPr/>
          </p:nvSpPr>
          <p:spPr>
            <a:xfrm rot="10800000">
              <a:off x="7536331"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4"/>
            <p:cNvSpPr/>
            <p:nvPr/>
          </p:nvSpPr>
          <p:spPr>
            <a:xfrm rot="10800000">
              <a:off x="7536331"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4"/>
            <p:cNvSpPr/>
            <p:nvPr/>
          </p:nvSpPr>
          <p:spPr>
            <a:xfrm rot="10800000">
              <a:off x="7536331"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4"/>
            <p:cNvSpPr/>
            <p:nvPr/>
          </p:nvSpPr>
          <p:spPr>
            <a:xfrm rot="10800000">
              <a:off x="7536331"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4"/>
            <p:cNvSpPr/>
            <p:nvPr/>
          </p:nvSpPr>
          <p:spPr>
            <a:xfrm rot="10800000">
              <a:off x="7536331"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4"/>
            <p:cNvSpPr/>
            <p:nvPr/>
          </p:nvSpPr>
          <p:spPr>
            <a:xfrm rot="10800000">
              <a:off x="7536331"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4"/>
            <p:cNvSpPr/>
            <p:nvPr/>
          </p:nvSpPr>
          <p:spPr>
            <a:xfrm rot="10800000">
              <a:off x="7536331"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4"/>
            <p:cNvSpPr/>
            <p:nvPr/>
          </p:nvSpPr>
          <p:spPr>
            <a:xfrm rot="10800000">
              <a:off x="7536331" y="2869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4"/>
            <p:cNvSpPr/>
            <p:nvPr/>
          </p:nvSpPr>
          <p:spPr>
            <a:xfrm rot="10800000">
              <a:off x="7390210" y="4851012"/>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4"/>
            <p:cNvSpPr/>
            <p:nvPr/>
          </p:nvSpPr>
          <p:spPr>
            <a:xfrm rot="10800000">
              <a:off x="7390210"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4"/>
            <p:cNvSpPr/>
            <p:nvPr/>
          </p:nvSpPr>
          <p:spPr>
            <a:xfrm rot="10800000">
              <a:off x="7390210" y="4412627"/>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4"/>
            <p:cNvSpPr/>
            <p:nvPr/>
          </p:nvSpPr>
          <p:spPr>
            <a:xfrm rot="10800000">
              <a:off x="7390210"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4"/>
            <p:cNvSpPr/>
            <p:nvPr/>
          </p:nvSpPr>
          <p:spPr>
            <a:xfrm rot="10800000">
              <a:off x="7390210" y="412036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4"/>
            <p:cNvSpPr/>
            <p:nvPr/>
          </p:nvSpPr>
          <p:spPr>
            <a:xfrm rot="10800000">
              <a:off x="7390210"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4"/>
            <p:cNvSpPr/>
            <p:nvPr/>
          </p:nvSpPr>
          <p:spPr>
            <a:xfrm rot="10800000">
              <a:off x="7390210" y="3535831"/>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4"/>
            <p:cNvSpPr/>
            <p:nvPr/>
          </p:nvSpPr>
          <p:spPr>
            <a:xfrm rot="10800000">
              <a:off x="7390210" y="338971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4"/>
            <p:cNvSpPr/>
            <p:nvPr/>
          </p:nvSpPr>
          <p:spPr>
            <a:xfrm rot="10800000">
              <a:off x="7390210" y="3243566"/>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4"/>
            <p:cNvSpPr/>
            <p:nvPr/>
          </p:nvSpPr>
          <p:spPr>
            <a:xfrm rot="10800000">
              <a:off x="7390210"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4"/>
            <p:cNvSpPr/>
            <p:nvPr/>
          </p:nvSpPr>
          <p:spPr>
            <a:xfrm rot="10800000">
              <a:off x="7390210" y="2805180"/>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4"/>
            <p:cNvSpPr/>
            <p:nvPr/>
          </p:nvSpPr>
          <p:spPr>
            <a:xfrm rot="10800000">
              <a:off x="7390210"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4"/>
            <p:cNvSpPr/>
            <p:nvPr/>
          </p:nvSpPr>
          <p:spPr>
            <a:xfrm rot="10800000">
              <a:off x="7390210"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4"/>
            <p:cNvSpPr/>
            <p:nvPr/>
          </p:nvSpPr>
          <p:spPr>
            <a:xfrm rot="10800000">
              <a:off x="7390210"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4"/>
            <p:cNvSpPr/>
            <p:nvPr/>
          </p:nvSpPr>
          <p:spPr>
            <a:xfrm rot="10800000">
              <a:off x="7390210"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4"/>
            <p:cNvSpPr/>
            <p:nvPr/>
          </p:nvSpPr>
          <p:spPr>
            <a:xfrm rot="10800000">
              <a:off x="7390210" y="2074529"/>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4"/>
            <p:cNvSpPr/>
            <p:nvPr/>
          </p:nvSpPr>
          <p:spPr>
            <a:xfrm rot="10800000">
              <a:off x="7390210"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4"/>
            <p:cNvSpPr/>
            <p:nvPr/>
          </p:nvSpPr>
          <p:spPr>
            <a:xfrm rot="10800000">
              <a:off x="7390210"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4"/>
            <p:cNvSpPr/>
            <p:nvPr/>
          </p:nvSpPr>
          <p:spPr>
            <a:xfrm rot="10800000">
              <a:off x="7390210" y="1343854"/>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4"/>
            <p:cNvSpPr/>
            <p:nvPr/>
          </p:nvSpPr>
          <p:spPr>
            <a:xfrm rot="10800000">
              <a:off x="7390210"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4"/>
            <p:cNvSpPr/>
            <p:nvPr/>
          </p:nvSpPr>
          <p:spPr>
            <a:xfrm rot="10800000">
              <a:off x="7390210"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4"/>
            <p:cNvSpPr/>
            <p:nvPr/>
          </p:nvSpPr>
          <p:spPr>
            <a:xfrm rot="10800000">
              <a:off x="7390210" y="75934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4"/>
            <p:cNvSpPr/>
            <p:nvPr/>
          </p:nvSpPr>
          <p:spPr>
            <a:xfrm rot="10800000">
              <a:off x="7390210" y="613204"/>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4"/>
            <p:cNvSpPr/>
            <p:nvPr/>
          </p:nvSpPr>
          <p:spPr>
            <a:xfrm rot="10800000">
              <a:off x="7390210" y="320938"/>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4"/>
            <p:cNvSpPr/>
            <p:nvPr/>
          </p:nvSpPr>
          <p:spPr>
            <a:xfrm rot="10800000">
              <a:off x="7390210"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4"/>
            <p:cNvSpPr/>
            <p:nvPr/>
          </p:nvSpPr>
          <p:spPr>
            <a:xfrm rot="10800000">
              <a:off x="7244066"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4"/>
            <p:cNvSpPr/>
            <p:nvPr/>
          </p:nvSpPr>
          <p:spPr>
            <a:xfrm rot="10800000">
              <a:off x="7244066"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4"/>
            <p:cNvSpPr/>
            <p:nvPr/>
          </p:nvSpPr>
          <p:spPr>
            <a:xfrm rot="10800000">
              <a:off x="7244066"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4"/>
            <p:cNvSpPr/>
            <p:nvPr/>
          </p:nvSpPr>
          <p:spPr>
            <a:xfrm rot="10800000">
              <a:off x="7244066"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4"/>
            <p:cNvSpPr/>
            <p:nvPr/>
          </p:nvSpPr>
          <p:spPr>
            <a:xfrm rot="10800000">
              <a:off x="7244066"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4"/>
            <p:cNvSpPr/>
            <p:nvPr/>
          </p:nvSpPr>
          <p:spPr>
            <a:xfrm rot="10800000">
              <a:off x="7244066"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4"/>
            <p:cNvSpPr/>
            <p:nvPr/>
          </p:nvSpPr>
          <p:spPr>
            <a:xfrm rot="10800000">
              <a:off x="7244066"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4"/>
            <p:cNvSpPr/>
            <p:nvPr/>
          </p:nvSpPr>
          <p:spPr>
            <a:xfrm rot="10800000">
              <a:off x="7244066"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4"/>
            <p:cNvSpPr/>
            <p:nvPr/>
          </p:nvSpPr>
          <p:spPr>
            <a:xfrm rot="10800000">
              <a:off x="7244066"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4"/>
            <p:cNvSpPr/>
            <p:nvPr/>
          </p:nvSpPr>
          <p:spPr>
            <a:xfrm rot="10800000">
              <a:off x="7244066"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4"/>
            <p:cNvSpPr/>
            <p:nvPr/>
          </p:nvSpPr>
          <p:spPr>
            <a:xfrm rot="10800000">
              <a:off x="7244066"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4"/>
            <p:cNvSpPr/>
            <p:nvPr/>
          </p:nvSpPr>
          <p:spPr>
            <a:xfrm rot="10800000">
              <a:off x="7244066"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4"/>
            <p:cNvSpPr/>
            <p:nvPr/>
          </p:nvSpPr>
          <p:spPr>
            <a:xfrm rot="10800000">
              <a:off x="7244066"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4"/>
            <p:cNvSpPr/>
            <p:nvPr/>
          </p:nvSpPr>
          <p:spPr>
            <a:xfrm rot="10800000">
              <a:off x="7244066"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4"/>
            <p:cNvSpPr/>
            <p:nvPr/>
          </p:nvSpPr>
          <p:spPr>
            <a:xfrm rot="10800000">
              <a:off x="7244066"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4"/>
            <p:cNvSpPr/>
            <p:nvPr/>
          </p:nvSpPr>
          <p:spPr>
            <a:xfrm rot="10800000">
              <a:off x="7244066"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4"/>
            <p:cNvSpPr/>
            <p:nvPr/>
          </p:nvSpPr>
          <p:spPr>
            <a:xfrm rot="10800000">
              <a:off x="7244066"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4"/>
            <p:cNvSpPr/>
            <p:nvPr/>
          </p:nvSpPr>
          <p:spPr>
            <a:xfrm rot="10800000">
              <a:off x="7244066"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4"/>
            <p:cNvSpPr/>
            <p:nvPr/>
          </p:nvSpPr>
          <p:spPr>
            <a:xfrm rot="10800000">
              <a:off x="7244066"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4"/>
            <p:cNvSpPr/>
            <p:nvPr/>
          </p:nvSpPr>
          <p:spPr>
            <a:xfrm rot="10800000">
              <a:off x="7244066"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4"/>
            <p:cNvSpPr/>
            <p:nvPr/>
          </p:nvSpPr>
          <p:spPr>
            <a:xfrm rot="10800000">
              <a:off x="7097945"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4"/>
            <p:cNvSpPr/>
            <p:nvPr/>
          </p:nvSpPr>
          <p:spPr>
            <a:xfrm rot="10800000">
              <a:off x="7097945"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4"/>
            <p:cNvSpPr/>
            <p:nvPr/>
          </p:nvSpPr>
          <p:spPr>
            <a:xfrm rot="10800000">
              <a:off x="7097945"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4"/>
            <p:cNvSpPr/>
            <p:nvPr/>
          </p:nvSpPr>
          <p:spPr>
            <a:xfrm rot="10800000">
              <a:off x="7097945"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4"/>
            <p:cNvSpPr/>
            <p:nvPr/>
          </p:nvSpPr>
          <p:spPr>
            <a:xfrm rot="10800000">
              <a:off x="7097945"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4"/>
            <p:cNvSpPr/>
            <p:nvPr/>
          </p:nvSpPr>
          <p:spPr>
            <a:xfrm rot="10800000">
              <a:off x="7097945"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4"/>
            <p:cNvSpPr/>
            <p:nvPr/>
          </p:nvSpPr>
          <p:spPr>
            <a:xfrm rot="10800000">
              <a:off x="7097945"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4"/>
            <p:cNvSpPr/>
            <p:nvPr/>
          </p:nvSpPr>
          <p:spPr>
            <a:xfrm rot="10800000">
              <a:off x="7097945"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4"/>
            <p:cNvSpPr/>
            <p:nvPr/>
          </p:nvSpPr>
          <p:spPr>
            <a:xfrm rot="10800000">
              <a:off x="7097945"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4"/>
            <p:cNvSpPr/>
            <p:nvPr/>
          </p:nvSpPr>
          <p:spPr>
            <a:xfrm rot="10800000">
              <a:off x="7097945"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4"/>
            <p:cNvSpPr/>
            <p:nvPr/>
          </p:nvSpPr>
          <p:spPr>
            <a:xfrm rot="10800000">
              <a:off x="7097945"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4"/>
            <p:cNvSpPr/>
            <p:nvPr/>
          </p:nvSpPr>
          <p:spPr>
            <a:xfrm rot="10800000">
              <a:off x="7097945"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4"/>
            <p:cNvSpPr/>
            <p:nvPr/>
          </p:nvSpPr>
          <p:spPr>
            <a:xfrm rot="10800000">
              <a:off x="7097945"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4"/>
            <p:cNvSpPr/>
            <p:nvPr/>
          </p:nvSpPr>
          <p:spPr>
            <a:xfrm rot="10800000">
              <a:off x="7097945"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4"/>
            <p:cNvSpPr/>
            <p:nvPr/>
          </p:nvSpPr>
          <p:spPr>
            <a:xfrm rot="10800000">
              <a:off x="7097945"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4"/>
            <p:cNvSpPr/>
            <p:nvPr/>
          </p:nvSpPr>
          <p:spPr>
            <a:xfrm rot="10800000">
              <a:off x="7097945"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4"/>
            <p:cNvSpPr/>
            <p:nvPr/>
          </p:nvSpPr>
          <p:spPr>
            <a:xfrm rot="10800000">
              <a:off x="7097945" y="174818"/>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4"/>
            <p:cNvSpPr/>
            <p:nvPr/>
          </p:nvSpPr>
          <p:spPr>
            <a:xfrm rot="10800000">
              <a:off x="7097945"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4"/>
            <p:cNvSpPr/>
            <p:nvPr/>
          </p:nvSpPr>
          <p:spPr>
            <a:xfrm rot="10800000">
              <a:off x="6951800"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4"/>
            <p:cNvSpPr/>
            <p:nvPr/>
          </p:nvSpPr>
          <p:spPr>
            <a:xfrm rot="10800000">
              <a:off x="6951800" y="4704867"/>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4"/>
            <p:cNvSpPr/>
            <p:nvPr/>
          </p:nvSpPr>
          <p:spPr>
            <a:xfrm rot="10800000">
              <a:off x="6951800"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4"/>
            <p:cNvSpPr/>
            <p:nvPr/>
          </p:nvSpPr>
          <p:spPr>
            <a:xfrm rot="10800000">
              <a:off x="6951800"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4"/>
            <p:cNvSpPr/>
            <p:nvPr/>
          </p:nvSpPr>
          <p:spPr>
            <a:xfrm rot="10800000">
              <a:off x="6951800" y="3681951"/>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4"/>
            <p:cNvSpPr/>
            <p:nvPr/>
          </p:nvSpPr>
          <p:spPr>
            <a:xfrm rot="10800000">
              <a:off x="6951800"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4"/>
            <p:cNvSpPr/>
            <p:nvPr/>
          </p:nvSpPr>
          <p:spPr>
            <a:xfrm rot="10800000">
              <a:off x="6951800" y="2951301"/>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4"/>
            <p:cNvSpPr/>
            <p:nvPr/>
          </p:nvSpPr>
          <p:spPr>
            <a:xfrm rot="10800000">
              <a:off x="6951800"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4"/>
            <p:cNvSpPr/>
            <p:nvPr/>
          </p:nvSpPr>
          <p:spPr>
            <a:xfrm rot="10800000">
              <a:off x="6951800" y="222065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4"/>
            <p:cNvSpPr/>
            <p:nvPr/>
          </p:nvSpPr>
          <p:spPr>
            <a:xfrm rot="10800000">
              <a:off x="6951800" y="2074529"/>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4"/>
            <p:cNvSpPr/>
            <p:nvPr/>
          </p:nvSpPr>
          <p:spPr>
            <a:xfrm rot="10800000">
              <a:off x="6951800" y="1782264"/>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4"/>
            <p:cNvSpPr/>
            <p:nvPr/>
          </p:nvSpPr>
          <p:spPr>
            <a:xfrm rot="10800000">
              <a:off x="6951800"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4"/>
            <p:cNvSpPr/>
            <p:nvPr/>
          </p:nvSpPr>
          <p:spPr>
            <a:xfrm rot="10800000">
              <a:off x="6951800" y="1489999"/>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4"/>
            <p:cNvSpPr/>
            <p:nvPr/>
          </p:nvSpPr>
          <p:spPr>
            <a:xfrm rot="10800000">
              <a:off x="6951800" y="1197734"/>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4"/>
            <p:cNvSpPr/>
            <p:nvPr/>
          </p:nvSpPr>
          <p:spPr>
            <a:xfrm rot="10800000">
              <a:off x="6951800" y="1051613"/>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4"/>
            <p:cNvSpPr/>
            <p:nvPr/>
          </p:nvSpPr>
          <p:spPr>
            <a:xfrm rot="10800000">
              <a:off x="6951800" y="613204"/>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4"/>
            <p:cNvSpPr/>
            <p:nvPr/>
          </p:nvSpPr>
          <p:spPr>
            <a:xfrm rot="10800000">
              <a:off x="6951800" y="320938"/>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4"/>
            <p:cNvSpPr/>
            <p:nvPr/>
          </p:nvSpPr>
          <p:spPr>
            <a:xfrm rot="10800000">
              <a:off x="6951800"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4"/>
            <p:cNvSpPr/>
            <p:nvPr/>
          </p:nvSpPr>
          <p:spPr>
            <a:xfrm rot="10800000">
              <a:off x="6805680" y="4997133"/>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4"/>
            <p:cNvSpPr/>
            <p:nvPr/>
          </p:nvSpPr>
          <p:spPr>
            <a:xfrm rot="10800000">
              <a:off x="6805680" y="4558747"/>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4"/>
            <p:cNvSpPr/>
            <p:nvPr/>
          </p:nvSpPr>
          <p:spPr>
            <a:xfrm rot="10800000">
              <a:off x="6805680" y="4120361"/>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4"/>
            <p:cNvSpPr/>
            <p:nvPr/>
          </p:nvSpPr>
          <p:spPr>
            <a:xfrm rot="10800000">
              <a:off x="6805680" y="3535831"/>
              <a:ext cx="117867" cy="117867"/>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4"/>
            <p:cNvSpPr/>
            <p:nvPr/>
          </p:nvSpPr>
          <p:spPr>
            <a:xfrm rot="10800000">
              <a:off x="6805680" y="2951301"/>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4"/>
            <p:cNvSpPr/>
            <p:nvPr/>
          </p:nvSpPr>
          <p:spPr>
            <a:xfrm rot="10800000">
              <a:off x="6805680" y="2220650"/>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4"/>
            <p:cNvSpPr/>
            <p:nvPr/>
          </p:nvSpPr>
          <p:spPr>
            <a:xfrm rot="10800000">
              <a:off x="6805680" y="1051613"/>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24"/>
            <p:cNvSpPr/>
            <p:nvPr/>
          </p:nvSpPr>
          <p:spPr>
            <a:xfrm rot="10800000">
              <a:off x="6805680" y="905469"/>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24"/>
            <p:cNvSpPr/>
            <p:nvPr/>
          </p:nvSpPr>
          <p:spPr>
            <a:xfrm rot="10800000">
              <a:off x="6805680" y="28698"/>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4"/>
            <p:cNvSpPr/>
            <p:nvPr/>
          </p:nvSpPr>
          <p:spPr>
            <a:xfrm rot="10800000">
              <a:off x="6659535"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4"/>
            <p:cNvSpPr/>
            <p:nvPr/>
          </p:nvSpPr>
          <p:spPr>
            <a:xfrm rot="10800000">
              <a:off x="6659535"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4"/>
            <p:cNvSpPr/>
            <p:nvPr/>
          </p:nvSpPr>
          <p:spPr>
            <a:xfrm rot="10800000">
              <a:off x="6659535"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4"/>
            <p:cNvSpPr/>
            <p:nvPr/>
          </p:nvSpPr>
          <p:spPr>
            <a:xfrm rot="10800000">
              <a:off x="6659535"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24"/>
            <p:cNvSpPr/>
            <p:nvPr/>
          </p:nvSpPr>
          <p:spPr>
            <a:xfrm rot="10800000">
              <a:off x="6659535"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24"/>
            <p:cNvSpPr/>
            <p:nvPr/>
          </p:nvSpPr>
          <p:spPr>
            <a:xfrm rot="10800000">
              <a:off x="6659535" y="905469"/>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4"/>
            <p:cNvSpPr/>
            <p:nvPr/>
          </p:nvSpPr>
          <p:spPr>
            <a:xfrm rot="10800000">
              <a:off x="6659535" y="759348"/>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4"/>
            <p:cNvSpPr/>
            <p:nvPr/>
          </p:nvSpPr>
          <p:spPr>
            <a:xfrm rot="10800000">
              <a:off x="6659535"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4"/>
            <p:cNvSpPr/>
            <p:nvPr/>
          </p:nvSpPr>
          <p:spPr>
            <a:xfrm rot="10800000">
              <a:off x="6513415"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4"/>
            <p:cNvSpPr/>
            <p:nvPr/>
          </p:nvSpPr>
          <p:spPr>
            <a:xfrm rot="10800000">
              <a:off x="6513415"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4"/>
            <p:cNvSpPr/>
            <p:nvPr/>
          </p:nvSpPr>
          <p:spPr>
            <a:xfrm rot="10800000">
              <a:off x="6513415"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4"/>
            <p:cNvSpPr/>
            <p:nvPr/>
          </p:nvSpPr>
          <p:spPr>
            <a:xfrm rot="10800000">
              <a:off x="6513415"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4"/>
            <p:cNvSpPr/>
            <p:nvPr/>
          </p:nvSpPr>
          <p:spPr>
            <a:xfrm rot="10800000">
              <a:off x="6513415"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4"/>
            <p:cNvSpPr/>
            <p:nvPr/>
          </p:nvSpPr>
          <p:spPr>
            <a:xfrm rot="10800000">
              <a:off x="6513415"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4"/>
            <p:cNvSpPr/>
            <p:nvPr/>
          </p:nvSpPr>
          <p:spPr>
            <a:xfrm rot="10800000">
              <a:off x="6367294"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4"/>
            <p:cNvSpPr/>
            <p:nvPr/>
          </p:nvSpPr>
          <p:spPr>
            <a:xfrm rot="10800000">
              <a:off x="6367294"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4"/>
            <p:cNvSpPr/>
            <p:nvPr/>
          </p:nvSpPr>
          <p:spPr>
            <a:xfrm rot="10800000">
              <a:off x="6367294"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4"/>
            <p:cNvSpPr/>
            <p:nvPr/>
          </p:nvSpPr>
          <p:spPr>
            <a:xfrm rot="10800000">
              <a:off x="7536331"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4"/>
            <p:cNvSpPr/>
            <p:nvPr/>
          </p:nvSpPr>
          <p:spPr>
            <a:xfrm rot="10800000">
              <a:off x="7536331" y="4851012"/>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4"/>
            <p:cNvSpPr/>
            <p:nvPr/>
          </p:nvSpPr>
          <p:spPr>
            <a:xfrm rot="10800000">
              <a:off x="7536331" y="4412627"/>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4"/>
            <p:cNvSpPr/>
            <p:nvPr/>
          </p:nvSpPr>
          <p:spPr>
            <a:xfrm rot="10800000">
              <a:off x="7536331"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4"/>
            <p:cNvSpPr/>
            <p:nvPr/>
          </p:nvSpPr>
          <p:spPr>
            <a:xfrm rot="10800000">
              <a:off x="7536331"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4"/>
            <p:cNvSpPr/>
            <p:nvPr/>
          </p:nvSpPr>
          <p:spPr>
            <a:xfrm rot="10800000">
              <a:off x="7536331"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4"/>
            <p:cNvSpPr/>
            <p:nvPr/>
          </p:nvSpPr>
          <p:spPr>
            <a:xfrm rot="10800000">
              <a:off x="7536331"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24"/>
            <p:cNvSpPr/>
            <p:nvPr/>
          </p:nvSpPr>
          <p:spPr>
            <a:xfrm rot="10800000">
              <a:off x="7536331"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24"/>
            <p:cNvSpPr/>
            <p:nvPr/>
          </p:nvSpPr>
          <p:spPr>
            <a:xfrm rot="10800000">
              <a:off x="7390210"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4"/>
            <p:cNvSpPr/>
            <p:nvPr/>
          </p:nvSpPr>
          <p:spPr>
            <a:xfrm rot="10800000">
              <a:off x="7390210" y="397421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24"/>
            <p:cNvSpPr/>
            <p:nvPr/>
          </p:nvSpPr>
          <p:spPr>
            <a:xfrm rot="10800000">
              <a:off x="7390210"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24"/>
            <p:cNvSpPr/>
            <p:nvPr/>
          </p:nvSpPr>
          <p:spPr>
            <a:xfrm rot="10800000">
              <a:off x="7390210"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24"/>
            <p:cNvSpPr/>
            <p:nvPr/>
          </p:nvSpPr>
          <p:spPr>
            <a:xfrm rot="10800000">
              <a:off x="7390210"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4"/>
            <p:cNvSpPr/>
            <p:nvPr/>
          </p:nvSpPr>
          <p:spPr>
            <a:xfrm rot="10800000">
              <a:off x="7244066"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4"/>
            <p:cNvSpPr/>
            <p:nvPr/>
          </p:nvSpPr>
          <p:spPr>
            <a:xfrm rot="10800000">
              <a:off x="7244066"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4"/>
            <p:cNvSpPr/>
            <p:nvPr/>
          </p:nvSpPr>
          <p:spPr>
            <a:xfrm rot="10800000">
              <a:off x="7244066"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4"/>
            <p:cNvSpPr/>
            <p:nvPr/>
          </p:nvSpPr>
          <p:spPr>
            <a:xfrm rot="10800000">
              <a:off x="7244066"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4"/>
            <p:cNvSpPr/>
            <p:nvPr/>
          </p:nvSpPr>
          <p:spPr>
            <a:xfrm rot="10800000">
              <a:off x="7244066"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4"/>
            <p:cNvSpPr/>
            <p:nvPr/>
          </p:nvSpPr>
          <p:spPr>
            <a:xfrm rot="10800000">
              <a:off x="7097945"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4"/>
            <p:cNvSpPr/>
            <p:nvPr/>
          </p:nvSpPr>
          <p:spPr>
            <a:xfrm rot="10800000">
              <a:off x="6951800" y="3828096"/>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4"/>
            <p:cNvSpPr/>
            <p:nvPr/>
          </p:nvSpPr>
          <p:spPr>
            <a:xfrm rot="10800000">
              <a:off x="6951800" y="2659036"/>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4"/>
            <p:cNvSpPr/>
            <p:nvPr/>
          </p:nvSpPr>
          <p:spPr>
            <a:xfrm rot="10800000">
              <a:off x="6805680" y="320938"/>
              <a:ext cx="117867" cy="117892"/>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4"/>
            <p:cNvSpPr/>
            <p:nvPr/>
          </p:nvSpPr>
          <p:spPr>
            <a:xfrm rot="10800000">
              <a:off x="6513415"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24"/>
            <p:cNvSpPr/>
            <p:nvPr/>
          </p:nvSpPr>
          <p:spPr>
            <a:xfrm rot="10800000">
              <a:off x="6367294"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9" name="Google Shape;3889;p24"/>
          <p:cNvSpPr txBox="1"/>
          <p:nvPr>
            <p:ph idx="12" type="sldNum"/>
          </p:nvPr>
        </p:nvSpPr>
        <p:spPr>
          <a:xfrm>
            <a:off x="6" y="4650026"/>
            <a:ext cx="548700" cy="393600"/>
          </a:xfrm>
          <a:prstGeom prst="rect">
            <a:avLst/>
          </a:prstGeom>
          <a:noFill/>
          <a:ln>
            <a:noFill/>
          </a:ln>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bg>
      <p:bgPr>
        <a:solidFill>
          <a:schemeClr val="dk1"/>
        </a:solidFill>
      </p:bgPr>
    </p:bg>
    <p:spTree>
      <p:nvGrpSpPr>
        <p:cNvPr id="3890" name="Shape 3890"/>
        <p:cNvGrpSpPr/>
        <p:nvPr/>
      </p:nvGrpSpPr>
      <p:grpSpPr>
        <a:xfrm>
          <a:off x="0" y="0"/>
          <a:ext cx="0" cy="0"/>
          <a:chOff x="0" y="0"/>
          <a:chExt cx="0" cy="0"/>
        </a:xfrm>
      </p:grpSpPr>
      <p:sp>
        <p:nvSpPr>
          <p:cNvPr id="3891" name="Google Shape;3891;p25"/>
          <p:cNvSpPr txBox="1"/>
          <p:nvPr>
            <p:ph type="ctrTitle"/>
          </p:nvPr>
        </p:nvSpPr>
        <p:spPr>
          <a:xfrm>
            <a:off x="762000" y="696425"/>
            <a:ext cx="53967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rgbClr val="80BFB7"/>
              </a:buClr>
              <a:buSzPts val="6000"/>
              <a:buNone/>
              <a:defRPr sz="6000">
                <a:solidFill>
                  <a:srgbClr val="80BFB7"/>
                </a:solidFill>
              </a:defRPr>
            </a:lvl2pPr>
            <a:lvl3pPr lvl="2" rtl="0">
              <a:spcBef>
                <a:spcPts val="0"/>
              </a:spcBef>
              <a:spcAft>
                <a:spcPts val="0"/>
              </a:spcAft>
              <a:buClr>
                <a:srgbClr val="80BFB7"/>
              </a:buClr>
              <a:buSzPts val="6000"/>
              <a:buNone/>
              <a:defRPr sz="6000">
                <a:solidFill>
                  <a:srgbClr val="80BFB7"/>
                </a:solidFill>
              </a:defRPr>
            </a:lvl3pPr>
            <a:lvl4pPr lvl="3" rtl="0">
              <a:spcBef>
                <a:spcPts val="0"/>
              </a:spcBef>
              <a:spcAft>
                <a:spcPts val="0"/>
              </a:spcAft>
              <a:buClr>
                <a:srgbClr val="80BFB7"/>
              </a:buClr>
              <a:buSzPts val="6000"/>
              <a:buNone/>
              <a:defRPr sz="6000">
                <a:solidFill>
                  <a:srgbClr val="80BFB7"/>
                </a:solidFill>
              </a:defRPr>
            </a:lvl4pPr>
            <a:lvl5pPr lvl="4" rtl="0">
              <a:spcBef>
                <a:spcPts val="0"/>
              </a:spcBef>
              <a:spcAft>
                <a:spcPts val="0"/>
              </a:spcAft>
              <a:buClr>
                <a:srgbClr val="80BFB7"/>
              </a:buClr>
              <a:buSzPts val="6000"/>
              <a:buNone/>
              <a:defRPr sz="6000">
                <a:solidFill>
                  <a:srgbClr val="80BFB7"/>
                </a:solidFill>
              </a:defRPr>
            </a:lvl5pPr>
            <a:lvl6pPr lvl="5" rtl="0">
              <a:spcBef>
                <a:spcPts val="0"/>
              </a:spcBef>
              <a:spcAft>
                <a:spcPts val="0"/>
              </a:spcAft>
              <a:buClr>
                <a:srgbClr val="80BFB7"/>
              </a:buClr>
              <a:buSzPts val="6000"/>
              <a:buNone/>
              <a:defRPr sz="6000">
                <a:solidFill>
                  <a:srgbClr val="80BFB7"/>
                </a:solidFill>
              </a:defRPr>
            </a:lvl6pPr>
            <a:lvl7pPr lvl="6" rtl="0">
              <a:spcBef>
                <a:spcPts val="0"/>
              </a:spcBef>
              <a:spcAft>
                <a:spcPts val="0"/>
              </a:spcAft>
              <a:buClr>
                <a:srgbClr val="80BFB7"/>
              </a:buClr>
              <a:buSzPts val="6000"/>
              <a:buNone/>
              <a:defRPr sz="6000">
                <a:solidFill>
                  <a:srgbClr val="80BFB7"/>
                </a:solidFill>
              </a:defRPr>
            </a:lvl7pPr>
            <a:lvl8pPr lvl="7" rtl="0">
              <a:spcBef>
                <a:spcPts val="0"/>
              </a:spcBef>
              <a:spcAft>
                <a:spcPts val="0"/>
              </a:spcAft>
              <a:buClr>
                <a:srgbClr val="80BFB7"/>
              </a:buClr>
              <a:buSzPts val="6000"/>
              <a:buNone/>
              <a:defRPr sz="6000">
                <a:solidFill>
                  <a:srgbClr val="80BFB7"/>
                </a:solidFill>
              </a:defRPr>
            </a:lvl8pPr>
            <a:lvl9pPr lvl="8" rtl="0">
              <a:spcBef>
                <a:spcPts val="0"/>
              </a:spcBef>
              <a:spcAft>
                <a:spcPts val="0"/>
              </a:spcAft>
              <a:buClr>
                <a:srgbClr val="80BFB7"/>
              </a:buClr>
              <a:buSzPts val="6000"/>
              <a:buNone/>
              <a:defRPr sz="6000">
                <a:solidFill>
                  <a:srgbClr val="80BFB7"/>
                </a:solidFill>
              </a:defRPr>
            </a:lvl9pPr>
          </a:lstStyle>
          <a:p/>
        </p:txBody>
      </p:sp>
      <p:grpSp>
        <p:nvGrpSpPr>
          <p:cNvPr id="3892" name="Google Shape;3892;p25"/>
          <p:cNvGrpSpPr/>
          <p:nvPr/>
        </p:nvGrpSpPr>
        <p:grpSpPr>
          <a:xfrm rot="10800000">
            <a:off x="8705367" y="28698"/>
            <a:ext cx="410132" cy="5086302"/>
            <a:chOff x="836200" y="238125"/>
            <a:chExt cx="422425" cy="5238750"/>
          </a:xfrm>
        </p:grpSpPr>
        <p:sp>
          <p:nvSpPr>
            <p:cNvPr id="3893" name="Google Shape;3893;p25"/>
            <p:cNvSpPr/>
            <p:nvPr/>
          </p:nvSpPr>
          <p:spPr>
            <a:xfrm>
              <a:off x="836200" y="2381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5"/>
            <p:cNvSpPr/>
            <p:nvPr/>
          </p:nvSpPr>
          <p:spPr>
            <a:xfrm>
              <a:off x="836200" y="38862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5"/>
            <p:cNvSpPr/>
            <p:nvPr/>
          </p:nvSpPr>
          <p:spPr>
            <a:xfrm>
              <a:off x="836200" y="53912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5"/>
            <p:cNvSpPr/>
            <p:nvPr/>
          </p:nvSpPr>
          <p:spPr>
            <a:xfrm>
              <a:off x="836200" y="6896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5"/>
            <p:cNvSpPr/>
            <p:nvPr/>
          </p:nvSpPr>
          <p:spPr>
            <a:xfrm>
              <a:off x="836200" y="8401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5"/>
            <p:cNvSpPr/>
            <p:nvPr/>
          </p:nvSpPr>
          <p:spPr>
            <a:xfrm>
              <a:off x="836200" y="9906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5"/>
            <p:cNvSpPr/>
            <p:nvPr/>
          </p:nvSpPr>
          <p:spPr>
            <a:xfrm>
              <a:off x="836200" y="11411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5"/>
            <p:cNvSpPr/>
            <p:nvPr/>
          </p:nvSpPr>
          <p:spPr>
            <a:xfrm>
              <a:off x="836200" y="129170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5"/>
            <p:cNvSpPr/>
            <p:nvPr/>
          </p:nvSpPr>
          <p:spPr>
            <a:xfrm>
              <a:off x="836200" y="14422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5"/>
            <p:cNvSpPr/>
            <p:nvPr/>
          </p:nvSpPr>
          <p:spPr>
            <a:xfrm>
              <a:off x="836200" y="15927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5"/>
            <p:cNvSpPr/>
            <p:nvPr/>
          </p:nvSpPr>
          <p:spPr>
            <a:xfrm>
              <a:off x="836200" y="174322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5"/>
            <p:cNvSpPr/>
            <p:nvPr/>
          </p:nvSpPr>
          <p:spPr>
            <a:xfrm>
              <a:off x="836200" y="18937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5"/>
            <p:cNvSpPr/>
            <p:nvPr/>
          </p:nvSpPr>
          <p:spPr>
            <a:xfrm>
              <a:off x="836200" y="20442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5"/>
            <p:cNvSpPr/>
            <p:nvPr/>
          </p:nvSpPr>
          <p:spPr>
            <a:xfrm>
              <a:off x="836200" y="21947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5"/>
            <p:cNvSpPr/>
            <p:nvPr/>
          </p:nvSpPr>
          <p:spPr>
            <a:xfrm>
              <a:off x="836200" y="23452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5"/>
            <p:cNvSpPr/>
            <p:nvPr/>
          </p:nvSpPr>
          <p:spPr>
            <a:xfrm>
              <a:off x="836200" y="24957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5"/>
            <p:cNvSpPr/>
            <p:nvPr/>
          </p:nvSpPr>
          <p:spPr>
            <a:xfrm>
              <a:off x="836200" y="26462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5"/>
            <p:cNvSpPr/>
            <p:nvPr/>
          </p:nvSpPr>
          <p:spPr>
            <a:xfrm>
              <a:off x="836200" y="27968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5"/>
            <p:cNvSpPr/>
            <p:nvPr/>
          </p:nvSpPr>
          <p:spPr>
            <a:xfrm>
              <a:off x="836200" y="294730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5"/>
            <p:cNvSpPr/>
            <p:nvPr/>
          </p:nvSpPr>
          <p:spPr>
            <a:xfrm>
              <a:off x="836200" y="30978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5"/>
            <p:cNvSpPr/>
            <p:nvPr/>
          </p:nvSpPr>
          <p:spPr>
            <a:xfrm>
              <a:off x="836200" y="32483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5"/>
            <p:cNvSpPr/>
            <p:nvPr/>
          </p:nvSpPr>
          <p:spPr>
            <a:xfrm>
              <a:off x="836200" y="33988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5"/>
            <p:cNvSpPr/>
            <p:nvPr/>
          </p:nvSpPr>
          <p:spPr>
            <a:xfrm>
              <a:off x="836200" y="35493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5"/>
            <p:cNvSpPr/>
            <p:nvPr/>
          </p:nvSpPr>
          <p:spPr>
            <a:xfrm>
              <a:off x="836200" y="369987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5"/>
            <p:cNvSpPr/>
            <p:nvPr/>
          </p:nvSpPr>
          <p:spPr>
            <a:xfrm>
              <a:off x="836200" y="38503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5"/>
            <p:cNvSpPr/>
            <p:nvPr/>
          </p:nvSpPr>
          <p:spPr>
            <a:xfrm>
              <a:off x="836200" y="4000875"/>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5"/>
            <p:cNvSpPr/>
            <p:nvPr/>
          </p:nvSpPr>
          <p:spPr>
            <a:xfrm>
              <a:off x="836200" y="4151400"/>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5"/>
            <p:cNvSpPr/>
            <p:nvPr/>
          </p:nvSpPr>
          <p:spPr>
            <a:xfrm>
              <a:off x="836200" y="430190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5"/>
            <p:cNvSpPr/>
            <p:nvPr/>
          </p:nvSpPr>
          <p:spPr>
            <a:xfrm>
              <a:off x="836200" y="4452425"/>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5"/>
            <p:cNvSpPr/>
            <p:nvPr/>
          </p:nvSpPr>
          <p:spPr>
            <a:xfrm>
              <a:off x="836200" y="460292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25"/>
            <p:cNvSpPr/>
            <p:nvPr/>
          </p:nvSpPr>
          <p:spPr>
            <a:xfrm>
              <a:off x="836200" y="4753450"/>
              <a:ext cx="121400" cy="121400"/>
            </a:xfrm>
            <a:custGeom>
              <a:rect b="b" l="l" r="r" t="t"/>
              <a:pathLst>
                <a:path extrusionOk="0" h="4856" w="4856">
                  <a:moveTo>
                    <a:pt x="0" y="0"/>
                  </a:moveTo>
                  <a:lnTo>
                    <a:pt x="0" y="4855"/>
                  </a:lnTo>
                  <a:lnTo>
                    <a:pt x="4855" y="4855"/>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5"/>
            <p:cNvSpPr/>
            <p:nvPr/>
          </p:nvSpPr>
          <p:spPr>
            <a:xfrm>
              <a:off x="836200" y="4903950"/>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5"/>
            <p:cNvSpPr/>
            <p:nvPr/>
          </p:nvSpPr>
          <p:spPr>
            <a:xfrm>
              <a:off x="836200" y="5054450"/>
              <a:ext cx="121400" cy="121425"/>
            </a:xfrm>
            <a:custGeom>
              <a:rect b="b" l="l" r="r" t="t"/>
              <a:pathLst>
                <a:path extrusionOk="0" h="4857"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5"/>
            <p:cNvSpPr/>
            <p:nvPr/>
          </p:nvSpPr>
          <p:spPr>
            <a:xfrm>
              <a:off x="836200" y="5204975"/>
              <a:ext cx="121400" cy="121400"/>
            </a:xfrm>
            <a:custGeom>
              <a:rect b="b" l="l" r="r" t="t"/>
              <a:pathLst>
                <a:path extrusionOk="0" h="4856" w="4856">
                  <a:moveTo>
                    <a:pt x="0" y="0"/>
                  </a:moveTo>
                  <a:lnTo>
                    <a:pt x="0" y="4856"/>
                  </a:lnTo>
                  <a:lnTo>
                    <a:pt x="4855" y="4856"/>
                  </a:lnTo>
                  <a:lnTo>
                    <a:pt x="4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5"/>
            <p:cNvSpPr/>
            <p:nvPr/>
          </p:nvSpPr>
          <p:spPr>
            <a:xfrm>
              <a:off x="836200" y="5355475"/>
              <a:ext cx="121400" cy="121400"/>
            </a:xfrm>
            <a:custGeom>
              <a:rect b="b" l="l" r="r" t="t"/>
              <a:pathLst>
                <a:path extrusionOk="0" h="4856" w="4856">
                  <a:moveTo>
                    <a:pt x="0" y="1"/>
                  </a:moveTo>
                  <a:lnTo>
                    <a:pt x="0" y="4856"/>
                  </a:lnTo>
                  <a:lnTo>
                    <a:pt x="4855" y="4856"/>
                  </a:lnTo>
                  <a:lnTo>
                    <a:pt x="4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5"/>
            <p:cNvSpPr/>
            <p:nvPr/>
          </p:nvSpPr>
          <p:spPr>
            <a:xfrm>
              <a:off x="986700" y="38862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5"/>
            <p:cNvSpPr/>
            <p:nvPr/>
          </p:nvSpPr>
          <p:spPr>
            <a:xfrm>
              <a:off x="986700" y="539125"/>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5"/>
            <p:cNvSpPr/>
            <p:nvPr/>
          </p:nvSpPr>
          <p:spPr>
            <a:xfrm>
              <a:off x="986700" y="8401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5"/>
            <p:cNvSpPr/>
            <p:nvPr/>
          </p:nvSpPr>
          <p:spPr>
            <a:xfrm>
              <a:off x="986700" y="11411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5"/>
            <p:cNvSpPr/>
            <p:nvPr/>
          </p:nvSpPr>
          <p:spPr>
            <a:xfrm>
              <a:off x="986700" y="1291700"/>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5"/>
            <p:cNvSpPr/>
            <p:nvPr/>
          </p:nvSpPr>
          <p:spPr>
            <a:xfrm>
              <a:off x="986700" y="174322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5"/>
            <p:cNvSpPr/>
            <p:nvPr/>
          </p:nvSpPr>
          <p:spPr>
            <a:xfrm>
              <a:off x="986700" y="189372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5"/>
            <p:cNvSpPr/>
            <p:nvPr/>
          </p:nvSpPr>
          <p:spPr>
            <a:xfrm>
              <a:off x="986700" y="21947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5"/>
            <p:cNvSpPr/>
            <p:nvPr/>
          </p:nvSpPr>
          <p:spPr>
            <a:xfrm>
              <a:off x="986700" y="234527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5"/>
            <p:cNvSpPr/>
            <p:nvPr/>
          </p:nvSpPr>
          <p:spPr>
            <a:xfrm>
              <a:off x="986700" y="24957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5"/>
            <p:cNvSpPr/>
            <p:nvPr/>
          </p:nvSpPr>
          <p:spPr>
            <a:xfrm>
              <a:off x="986700" y="2796800"/>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5"/>
            <p:cNvSpPr/>
            <p:nvPr/>
          </p:nvSpPr>
          <p:spPr>
            <a:xfrm>
              <a:off x="986700" y="2947300"/>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5"/>
            <p:cNvSpPr/>
            <p:nvPr/>
          </p:nvSpPr>
          <p:spPr>
            <a:xfrm>
              <a:off x="986700" y="30978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5"/>
            <p:cNvSpPr/>
            <p:nvPr/>
          </p:nvSpPr>
          <p:spPr>
            <a:xfrm>
              <a:off x="986700" y="35493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5"/>
            <p:cNvSpPr/>
            <p:nvPr/>
          </p:nvSpPr>
          <p:spPr>
            <a:xfrm>
              <a:off x="986700" y="369987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5"/>
            <p:cNvSpPr/>
            <p:nvPr/>
          </p:nvSpPr>
          <p:spPr>
            <a:xfrm>
              <a:off x="986700" y="3850375"/>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5"/>
            <p:cNvSpPr/>
            <p:nvPr/>
          </p:nvSpPr>
          <p:spPr>
            <a:xfrm>
              <a:off x="986700" y="4151400"/>
              <a:ext cx="121400" cy="121400"/>
            </a:xfrm>
            <a:custGeom>
              <a:rect b="b" l="l" r="r" t="t"/>
              <a:pathLst>
                <a:path extrusionOk="0" h="4856" w="4856">
                  <a:moveTo>
                    <a:pt x="0" y="0"/>
                  </a:moveTo>
                  <a:lnTo>
                    <a:pt x="0"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5"/>
            <p:cNvSpPr/>
            <p:nvPr/>
          </p:nvSpPr>
          <p:spPr>
            <a:xfrm>
              <a:off x="986700" y="430190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5"/>
            <p:cNvSpPr/>
            <p:nvPr/>
          </p:nvSpPr>
          <p:spPr>
            <a:xfrm>
              <a:off x="986700" y="4452425"/>
              <a:ext cx="121400" cy="121400"/>
            </a:xfrm>
            <a:custGeom>
              <a:rect b="b" l="l" r="r" t="t"/>
              <a:pathLst>
                <a:path extrusionOk="0" h="4856" w="4856">
                  <a:moveTo>
                    <a:pt x="0" y="0"/>
                  </a:moveTo>
                  <a:lnTo>
                    <a:pt x="0"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5"/>
            <p:cNvSpPr/>
            <p:nvPr/>
          </p:nvSpPr>
          <p:spPr>
            <a:xfrm>
              <a:off x="986700" y="460292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5"/>
            <p:cNvSpPr/>
            <p:nvPr/>
          </p:nvSpPr>
          <p:spPr>
            <a:xfrm>
              <a:off x="986700" y="4903950"/>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5"/>
            <p:cNvSpPr/>
            <p:nvPr/>
          </p:nvSpPr>
          <p:spPr>
            <a:xfrm>
              <a:off x="986700" y="5054450"/>
              <a:ext cx="121400" cy="121425"/>
            </a:xfrm>
            <a:custGeom>
              <a:rect b="b" l="l" r="r" t="t"/>
              <a:pathLst>
                <a:path extrusionOk="0" h="4857"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5"/>
            <p:cNvSpPr/>
            <p:nvPr/>
          </p:nvSpPr>
          <p:spPr>
            <a:xfrm>
              <a:off x="986700" y="5355475"/>
              <a:ext cx="121400" cy="121400"/>
            </a:xfrm>
            <a:custGeom>
              <a:rect b="b" l="l" r="r" t="t"/>
              <a:pathLst>
                <a:path extrusionOk="0" h="4856" w="4856">
                  <a:moveTo>
                    <a:pt x="0" y="1"/>
                  </a:moveTo>
                  <a:lnTo>
                    <a:pt x="0"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5"/>
            <p:cNvSpPr/>
            <p:nvPr/>
          </p:nvSpPr>
          <p:spPr>
            <a:xfrm>
              <a:off x="1137200" y="23812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5"/>
            <p:cNvSpPr/>
            <p:nvPr/>
          </p:nvSpPr>
          <p:spPr>
            <a:xfrm>
              <a:off x="1137200" y="53912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5"/>
            <p:cNvSpPr/>
            <p:nvPr/>
          </p:nvSpPr>
          <p:spPr>
            <a:xfrm>
              <a:off x="1137200" y="9906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5"/>
            <p:cNvSpPr/>
            <p:nvPr/>
          </p:nvSpPr>
          <p:spPr>
            <a:xfrm>
              <a:off x="1137200" y="11411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5"/>
            <p:cNvSpPr/>
            <p:nvPr/>
          </p:nvSpPr>
          <p:spPr>
            <a:xfrm>
              <a:off x="1137200" y="14422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5"/>
            <p:cNvSpPr/>
            <p:nvPr/>
          </p:nvSpPr>
          <p:spPr>
            <a:xfrm>
              <a:off x="1137200" y="159270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5"/>
            <p:cNvSpPr/>
            <p:nvPr/>
          </p:nvSpPr>
          <p:spPr>
            <a:xfrm>
              <a:off x="1137200" y="2194750"/>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5"/>
            <p:cNvSpPr/>
            <p:nvPr/>
          </p:nvSpPr>
          <p:spPr>
            <a:xfrm>
              <a:off x="1137200" y="23452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5"/>
            <p:cNvSpPr/>
            <p:nvPr/>
          </p:nvSpPr>
          <p:spPr>
            <a:xfrm>
              <a:off x="1137200" y="24957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5"/>
            <p:cNvSpPr/>
            <p:nvPr/>
          </p:nvSpPr>
          <p:spPr>
            <a:xfrm>
              <a:off x="1137200" y="264627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5"/>
            <p:cNvSpPr/>
            <p:nvPr/>
          </p:nvSpPr>
          <p:spPr>
            <a:xfrm>
              <a:off x="1137200" y="294730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5"/>
            <p:cNvSpPr/>
            <p:nvPr/>
          </p:nvSpPr>
          <p:spPr>
            <a:xfrm>
              <a:off x="1137200" y="32483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5"/>
            <p:cNvSpPr/>
            <p:nvPr/>
          </p:nvSpPr>
          <p:spPr>
            <a:xfrm>
              <a:off x="1137200" y="33988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5"/>
            <p:cNvSpPr/>
            <p:nvPr/>
          </p:nvSpPr>
          <p:spPr>
            <a:xfrm>
              <a:off x="1137200" y="3699875"/>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5"/>
            <p:cNvSpPr/>
            <p:nvPr/>
          </p:nvSpPr>
          <p:spPr>
            <a:xfrm>
              <a:off x="1137200" y="38503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5"/>
            <p:cNvSpPr/>
            <p:nvPr/>
          </p:nvSpPr>
          <p:spPr>
            <a:xfrm>
              <a:off x="1137200" y="4000875"/>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5"/>
            <p:cNvSpPr/>
            <p:nvPr/>
          </p:nvSpPr>
          <p:spPr>
            <a:xfrm>
              <a:off x="1137200" y="4151400"/>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5"/>
            <p:cNvSpPr/>
            <p:nvPr/>
          </p:nvSpPr>
          <p:spPr>
            <a:xfrm>
              <a:off x="1137200" y="460292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5"/>
            <p:cNvSpPr/>
            <p:nvPr/>
          </p:nvSpPr>
          <p:spPr>
            <a:xfrm>
              <a:off x="1137200" y="4753450"/>
              <a:ext cx="121425" cy="121400"/>
            </a:xfrm>
            <a:custGeom>
              <a:rect b="b" l="l" r="r" t="t"/>
              <a:pathLst>
                <a:path extrusionOk="0" h="4856" w="4857">
                  <a:moveTo>
                    <a:pt x="1" y="0"/>
                  </a:moveTo>
                  <a:lnTo>
                    <a:pt x="1" y="4855"/>
                  </a:lnTo>
                  <a:lnTo>
                    <a:pt x="4856" y="4855"/>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5"/>
            <p:cNvSpPr/>
            <p:nvPr/>
          </p:nvSpPr>
          <p:spPr>
            <a:xfrm>
              <a:off x="1137200" y="5054450"/>
              <a:ext cx="121425" cy="121425"/>
            </a:xfrm>
            <a:custGeom>
              <a:rect b="b" l="l" r="r" t="t"/>
              <a:pathLst>
                <a:path extrusionOk="0" h="4857"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5"/>
            <p:cNvSpPr/>
            <p:nvPr/>
          </p:nvSpPr>
          <p:spPr>
            <a:xfrm>
              <a:off x="1137200" y="5204975"/>
              <a:ext cx="121425" cy="121400"/>
            </a:xfrm>
            <a:custGeom>
              <a:rect b="b" l="l" r="r" t="t"/>
              <a:pathLst>
                <a:path extrusionOk="0" h="4856" w="4857">
                  <a:moveTo>
                    <a:pt x="1" y="0"/>
                  </a:moveTo>
                  <a:lnTo>
                    <a:pt x="1" y="4856"/>
                  </a:lnTo>
                  <a:lnTo>
                    <a:pt x="4856" y="4856"/>
                  </a:lnTo>
                  <a:lnTo>
                    <a:pt x="485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5"/>
            <p:cNvSpPr/>
            <p:nvPr/>
          </p:nvSpPr>
          <p:spPr>
            <a:xfrm>
              <a:off x="1137200" y="5355475"/>
              <a:ext cx="121425" cy="121400"/>
            </a:xfrm>
            <a:custGeom>
              <a:rect b="b" l="l" r="r" t="t"/>
              <a:pathLst>
                <a:path extrusionOk="0" h="4856" w="4857">
                  <a:moveTo>
                    <a:pt x="1" y="1"/>
                  </a:moveTo>
                  <a:lnTo>
                    <a:pt x="1" y="4856"/>
                  </a:lnTo>
                  <a:lnTo>
                    <a:pt x="4856" y="4856"/>
                  </a:lnTo>
                  <a:lnTo>
                    <a:pt x="48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3" name="Google Shape;3973;p25"/>
          <p:cNvGrpSpPr/>
          <p:nvPr/>
        </p:nvGrpSpPr>
        <p:grpSpPr>
          <a:xfrm rot="10800000">
            <a:off x="6659535" y="28698"/>
            <a:ext cx="2309844" cy="5086302"/>
            <a:chOff x="986700" y="238125"/>
            <a:chExt cx="2379075" cy="5238750"/>
          </a:xfrm>
        </p:grpSpPr>
        <p:sp>
          <p:nvSpPr>
            <p:cNvPr id="3974" name="Google Shape;3974;p25"/>
            <p:cNvSpPr/>
            <p:nvPr/>
          </p:nvSpPr>
          <p:spPr>
            <a:xfrm>
              <a:off x="986700" y="2381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5"/>
            <p:cNvSpPr/>
            <p:nvPr/>
          </p:nvSpPr>
          <p:spPr>
            <a:xfrm>
              <a:off x="986700"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5"/>
            <p:cNvSpPr/>
            <p:nvPr/>
          </p:nvSpPr>
          <p:spPr>
            <a:xfrm>
              <a:off x="986700"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5"/>
            <p:cNvSpPr/>
            <p:nvPr/>
          </p:nvSpPr>
          <p:spPr>
            <a:xfrm>
              <a:off x="986700" y="14422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5"/>
            <p:cNvSpPr/>
            <p:nvPr/>
          </p:nvSpPr>
          <p:spPr>
            <a:xfrm>
              <a:off x="986700" y="159270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5"/>
            <p:cNvSpPr/>
            <p:nvPr/>
          </p:nvSpPr>
          <p:spPr>
            <a:xfrm>
              <a:off x="986700" y="20442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5"/>
            <p:cNvSpPr/>
            <p:nvPr/>
          </p:nvSpPr>
          <p:spPr>
            <a:xfrm>
              <a:off x="986700" y="2646275"/>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5"/>
            <p:cNvSpPr/>
            <p:nvPr/>
          </p:nvSpPr>
          <p:spPr>
            <a:xfrm>
              <a:off x="986700" y="32483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5"/>
            <p:cNvSpPr/>
            <p:nvPr/>
          </p:nvSpPr>
          <p:spPr>
            <a:xfrm>
              <a:off x="986700" y="33988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5"/>
            <p:cNvSpPr/>
            <p:nvPr/>
          </p:nvSpPr>
          <p:spPr>
            <a:xfrm>
              <a:off x="986700" y="4000875"/>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5"/>
            <p:cNvSpPr/>
            <p:nvPr/>
          </p:nvSpPr>
          <p:spPr>
            <a:xfrm>
              <a:off x="986700" y="47534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5"/>
            <p:cNvSpPr/>
            <p:nvPr/>
          </p:nvSpPr>
          <p:spPr>
            <a:xfrm>
              <a:off x="986700" y="5204975"/>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5"/>
            <p:cNvSpPr/>
            <p:nvPr/>
          </p:nvSpPr>
          <p:spPr>
            <a:xfrm>
              <a:off x="1137200" y="3886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5"/>
            <p:cNvSpPr/>
            <p:nvPr/>
          </p:nvSpPr>
          <p:spPr>
            <a:xfrm>
              <a:off x="1137200" y="6896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5"/>
            <p:cNvSpPr/>
            <p:nvPr/>
          </p:nvSpPr>
          <p:spPr>
            <a:xfrm>
              <a:off x="1137200" y="8401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5"/>
            <p:cNvSpPr/>
            <p:nvPr/>
          </p:nvSpPr>
          <p:spPr>
            <a:xfrm>
              <a:off x="1137200" y="129170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5"/>
            <p:cNvSpPr/>
            <p:nvPr/>
          </p:nvSpPr>
          <p:spPr>
            <a:xfrm>
              <a:off x="1137200" y="17432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5"/>
            <p:cNvSpPr/>
            <p:nvPr/>
          </p:nvSpPr>
          <p:spPr>
            <a:xfrm>
              <a:off x="1137200" y="18937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5"/>
            <p:cNvSpPr/>
            <p:nvPr/>
          </p:nvSpPr>
          <p:spPr>
            <a:xfrm>
              <a:off x="1137200" y="20442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5"/>
            <p:cNvSpPr/>
            <p:nvPr/>
          </p:nvSpPr>
          <p:spPr>
            <a:xfrm>
              <a:off x="1137200" y="27968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5"/>
            <p:cNvSpPr/>
            <p:nvPr/>
          </p:nvSpPr>
          <p:spPr>
            <a:xfrm>
              <a:off x="1137200" y="309782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5"/>
            <p:cNvSpPr/>
            <p:nvPr/>
          </p:nvSpPr>
          <p:spPr>
            <a:xfrm>
              <a:off x="1137200" y="35493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5"/>
            <p:cNvSpPr/>
            <p:nvPr/>
          </p:nvSpPr>
          <p:spPr>
            <a:xfrm>
              <a:off x="1137200" y="430190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5"/>
            <p:cNvSpPr/>
            <p:nvPr/>
          </p:nvSpPr>
          <p:spPr>
            <a:xfrm>
              <a:off x="1137200" y="445242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5"/>
            <p:cNvSpPr/>
            <p:nvPr/>
          </p:nvSpPr>
          <p:spPr>
            <a:xfrm>
              <a:off x="1137200" y="49039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5"/>
            <p:cNvSpPr/>
            <p:nvPr/>
          </p:nvSpPr>
          <p:spPr>
            <a:xfrm>
              <a:off x="128772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5"/>
            <p:cNvSpPr/>
            <p:nvPr/>
          </p:nvSpPr>
          <p:spPr>
            <a:xfrm>
              <a:off x="1287725" y="53912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5"/>
            <p:cNvSpPr/>
            <p:nvPr/>
          </p:nvSpPr>
          <p:spPr>
            <a:xfrm>
              <a:off x="1287725"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5"/>
            <p:cNvSpPr/>
            <p:nvPr/>
          </p:nvSpPr>
          <p:spPr>
            <a:xfrm>
              <a:off x="1287725"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5"/>
            <p:cNvSpPr/>
            <p:nvPr/>
          </p:nvSpPr>
          <p:spPr>
            <a:xfrm>
              <a:off x="1287725"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5"/>
            <p:cNvSpPr/>
            <p:nvPr/>
          </p:nvSpPr>
          <p:spPr>
            <a:xfrm>
              <a:off x="1287725" y="15927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5"/>
            <p:cNvSpPr/>
            <p:nvPr/>
          </p:nvSpPr>
          <p:spPr>
            <a:xfrm>
              <a:off x="1287725"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5"/>
            <p:cNvSpPr/>
            <p:nvPr/>
          </p:nvSpPr>
          <p:spPr>
            <a:xfrm>
              <a:off x="1287725"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5"/>
            <p:cNvSpPr/>
            <p:nvPr/>
          </p:nvSpPr>
          <p:spPr>
            <a:xfrm>
              <a:off x="1287725"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5"/>
            <p:cNvSpPr/>
            <p:nvPr/>
          </p:nvSpPr>
          <p:spPr>
            <a:xfrm>
              <a:off x="1287725" y="27968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5"/>
            <p:cNvSpPr/>
            <p:nvPr/>
          </p:nvSpPr>
          <p:spPr>
            <a:xfrm>
              <a:off x="1287725"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5"/>
            <p:cNvSpPr/>
            <p:nvPr/>
          </p:nvSpPr>
          <p:spPr>
            <a:xfrm>
              <a:off x="1287725"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5"/>
            <p:cNvSpPr/>
            <p:nvPr/>
          </p:nvSpPr>
          <p:spPr>
            <a:xfrm>
              <a:off x="1287725" y="33988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5"/>
            <p:cNvSpPr/>
            <p:nvPr/>
          </p:nvSpPr>
          <p:spPr>
            <a:xfrm>
              <a:off x="1287725" y="35493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5"/>
            <p:cNvSpPr/>
            <p:nvPr/>
          </p:nvSpPr>
          <p:spPr>
            <a:xfrm>
              <a:off x="1287725"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5"/>
            <p:cNvSpPr/>
            <p:nvPr/>
          </p:nvSpPr>
          <p:spPr>
            <a:xfrm>
              <a:off x="1287725"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5"/>
            <p:cNvSpPr/>
            <p:nvPr/>
          </p:nvSpPr>
          <p:spPr>
            <a:xfrm>
              <a:off x="1287725" y="430190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5"/>
            <p:cNvSpPr/>
            <p:nvPr/>
          </p:nvSpPr>
          <p:spPr>
            <a:xfrm>
              <a:off x="1287725"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5"/>
            <p:cNvSpPr/>
            <p:nvPr/>
          </p:nvSpPr>
          <p:spPr>
            <a:xfrm>
              <a:off x="1287725"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5"/>
            <p:cNvSpPr/>
            <p:nvPr/>
          </p:nvSpPr>
          <p:spPr>
            <a:xfrm>
              <a:off x="1287725"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5"/>
            <p:cNvSpPr/>
            <p:nvPr/>
          </p:nvSpPr>
          <p:spPr>
            <a:xfrm>
              <a:off x="1438225"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5"/>
            <p:cNvSpPr/>
            <p:nvPr/>
          </p:nvSpPr>
          <p:spPr>
            <a:xfrm>
              <a:off x="1438225" y="53912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5"/>
            <p:cNvSpPr/>
            <p:nvPr/>
          </p:nvSpPr>
          <p:spPr>
            <a:xfrm>
              <a:off x="1438225"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5"/>
            <p:cNvSpPr/>
            <p:nvPr/>
          </p:nvSpPr>
          <p:spPr>
            <a:xfrm>
              <a:off x="1438225"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5"/>
            <p:cNvSpPr/>
            <p:nvPr/>
          </p:nvSpPr>
          <p:spPr>
            <a:xfrm>
              <a:off x="1438225"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5"/>
            <p:cNvSpPr/>
            <p:nvPr/>
          </p:nvSpPr>
          <p:spPr>
            <a:xfrm>
              <a:off x="1438225"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5"/>
            <p:cNvSpPr/>
            <p:nvPr/>
          </p:nvSpPr>
          <p:spPr>
            <a:xfrm>
              <a:off x="1438225"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5"/>
            <p:cNvSpPr/>
            <p:nvPr/>
          </p:nvSpPr>
          <p:spPr>
            <a:xfrm>
              <a:off x="1438225"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5"/>
            <p:cNvSpPr/>
            <p:nvPr/>
          </p:nvSpPr>
          <p:spPr>
            <a:xfrm>
              <a:off x="1438225"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5"/>
            <p:cNvSpPr/>
            <p:nvPr/>
          </p:nvSpPr>
          <p:spPr>
            <a:xfrm>
              <a:off x="1438225"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5"/>
            <p:cNvSpPr/>
            <p:nvPr/>
          </p:nvSpPr>
          <p:spPr>
            <a:xfrm>
              <a:off x="1438225"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5"/>
            <p:cNvSpPr/>
            <p:nvPr/>
          </p:nvSpPr>
          <p:spPr>
            <a:xfrm>
              <a:off x="1438225"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5"/>
            <p:cNvSpPr/>
            <p:nvPr/>
          </p:nvSpPr>
          <p:spPr>
            <a:xfrm>
              <a:off x="1438225"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5"/>
            <p:cNvSpPr/>
            <p:nvPr/>
          </p:nvSpPr>
          <p:spPr>
            <a:xfrm>
              <a:off x="1438225"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5"/>
            <p:cNvSpPr/>
            <p:nvPr/>
          </p:nvSpPr>
          <p:spPr>
            <a:xfrm>
              <a:off x="1438225"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5"/>
            <p:cNvSpPr/>
            <p:nvPr/>
          </p:nvSpPr>
          <p:spPr>
            <a:xfrm>
              <a:off x="1438225"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5"/>
            <p:cNvSpPr/>
            <p:nvPr/>
          </p:nvSpPr>
          <p:spPr>
            <a:xfrm>
              <a:off x="1438225"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5"/>
            <p:cNvSpPr/>
            <p:nvPr/>
          </p:nvSpPr>
          <p:spPr>
            <a:xfrm>
              <a:off x="1438225"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5"/>
            <p:cNvSpPr/>
            <p:nvPr/>
          </p:nvSpPr>
          <p:spPr>
            <a:xfrm>
              <a:off x="1438225" y="33988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5"/>
            <p:cNvSpPr/>
            <p:nvPr/>
          </p:nvSpPr>
          <p:spPr>
            <a:xfrm>
              <a:off x="1438225" y="35493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5"/>
            <p:cNvSpPr/>
            <p:nvPr/>
          </p:nvSpPr>
          <p:spPr>
            <a:xfrm>
              <a:off x="1438225"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5"/>
            <p:cNvSpPr/>
            <p:nvPr/>
          </p:nvSpPr>
          <p:spPr>
            <a:xfrm>
              <a:off x="1438225"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5"/>
            <p:cNvSpPr/>
            <p:nvPr/>
          </p:nvSpPr>
          <p:spPr>
            <a:xfrm>
              <a:off x="1438225"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5"/>
            <p:cNvSpPr/>
            <p:nvPr/>
          </p:nvSpPr>
          <p:spPr>
            <a:xfrm>
              <a:off x="14382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5"/>
            <p:cNvSpPr/>
            <p:nvPr/>
          </p:nvSpPr>
          <p:spPr>
            <a:xfrm>
              <a:off x="1438225"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5"/>
            <p:cNvSpPr/>
            <p:nvPr/>
          </p:nvSpPr>
          <p:spPr>
            <a:xfrm>
              <a:off x="1438225"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5"/>
            <p:cNvSpPr/>
            <p:nvPr/>
          </p:nvSpPr>
          <p:spPr>
            <a:xfrm>
              <a:off x="1438225"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5"/>
            <p:cNvSpPr/>
            <p:nvPr/>
          </p:nvSpPr>
          <p:spPr>
            <a:xfrm>
              <a:off x="143822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5"/>
            <p:cNvSpPr/>
            <p:nvPr/>
          </p:nvSpPr>
          <p:spPr>
            <a:xfrm>
              <a:off x="1438225"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5"/>
            <p:cNvSpPr/>
            <p:nvPr/>
          </p:nvSpPr>
          <p:spPr>
            <a:xfrm>
              <a:off x="1438225" y="52049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5"/>
            <p:cNvSpPr/>
            <p:nvPr/>
          </p:nvSpPr>
          <p:spPr>
            <a:xfrm>
              <a:off x="1438225"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5"/>
            <p:cNvSpPr/>
            <p:nvPr/>
          </p:nvSpPr>
          <p:spPr>
            <a:xfrm>
              <a:off x="158875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5"/>
            <p:cNvSpPr/>
            <p:nvPr/>
          </p:nvSpPr>
          <p:spPr>
            <a:xfrm>
              <a:off x="158875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5"/>
            <p:cNvSpPr/>
            <p:nvPr/>
          </p:nvSpPr>
          <p:spPr>
            <a:xfrm>
              <a:off x="1588750" y="9906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5"/>
            <p:cNvSpPr/>
            <p:nvPr/>
          </p:nvSpPr>
          <p:spPr>
            <a:xfrm>
              <a:off x="1588750" y="14422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5"/>
            <p:cNvSpPr/>
            <p:nvPr/>
          </p:nvSpPr>
          <p:spPr>
            <a:xfrm>
              <a:off x="1588750"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5"/>
            <p:cNvSpPr/>
            <p:nvPr/>
          </p:nvSpPr>
          <p:spPr>
            <a:xfrm>
              <a:off x="1588750" y="21947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5"/>
            <p:cNvSpPr/>
            <p:nvPr/>
          </p:nvSpPr>
          <p:spPr>
            <a:xfrm>
              <a:off x="1588750"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5"/>
            <p:cNvSpPr/>
            <p:nvPr/>
          </p:nvSpPr>
          <p:spPr>
            <a:xfrm>
              <a:off x="1588750" y="27968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5"/>
            <p:cNvSpPr/>
            <p:nvPr/>
          </p:nvSpPr>
          <p:spPr>
            <a:xfrm>
              <a:off x="1588750"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5"/>
            <p:cNvSpPr/>
            <p:nvPr/>
          </p:nvSpPr>
          <p:spPr>
            <a:xfrm>
              <a:off x="1588750"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5"/>
            <p:cNvSpPr/>
            <p:nvPr/>
          </p:nvSpPr>
          <p:spPr>
            <a:xfrm>
              <a:off x="1588750" y="33988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5"/>
            <p:cNvSpPr/>
            <p:nvPr/>
          </p:nvSpPr>
          <p:spPr>
            <a:xfrm>
              <a:off x="158875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5"/>
            <p:cNvSpPr/>
            <p:nvPr/>
          </p:nvSpPr>
          <p:spPr>
            <a:xfrm>
              <a:off x="1588750"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5"/>
            <p:cNvSpPr/>
            <p:nvPr/>
          </p:nvSpPr>
          <p:spPr>
            <a:xfrm>
              <a:off x="1588750" y="4151400"/>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5"/>
            <p:cNvSpPr/>
            <p:nvPr/>
          </p:nvSpPr>
          <p:spPr>
            <a:xfrm>
              <a:off x="1588750" y="430190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5"/>
            <p:cNvSpPr/>
            <p:nvPr/>
          </p:nvSpPr>
          <p:spPr>
            <a:xfrm>
              <a:off x="1588750"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5"/>
            <p:cNvSpPr/>
            <p:nvPr/>
          </p:nvSpPr>
          <p:spPr>
            <a:xfrm>
              <a:off x="1588750" y="46029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5"/>
            <p:cNvSpPr/>
            <p:nvPr/>
          </p:nvSpPr>
          <p:spPr>
            <a:xfrm>
              <a:off x="1588750" y="49039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5"/>
            <p:cNvSpPr/>
            <p:nvPr/>
          </p:nvSpPr>
          <p:spPr>
            <a:xfrm>
              <a:off x="1588750" y="52049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5"/>
            <p:cNvSpPr/>
            <p:nvPr/>
          </p:nvSpPr>
          <p:spPr>
            <a:xfrm>
              <a:off x="173925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5"/>
            <p:cNvSpPr/>
            <p:nvPr/>
          </p:nvSpPr>
          <p:spPr>
            <a:xfrm>
              <a:off x="1739250" y="8401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5"/>
            <p:cNvSpPr/>
            <p:nvPr/>
          </p:nvSpPr>
          <p:spPr>
            <a:xfrm>
              <a:off x="1739250" y="11411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5"/>
            <p:cNvSpPr/>
            <p:nvPr/>
          </p:nvSpPr>
          <p:spPr>
            <a:xfrm>
              <a:off x="1739250" y="14422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5"/>
            <p:cNvSpPr/>
            <p:nvPr/>
          </p:nvSpPr>
          <p:spPr>
            <a:xfrm>
              <a:off x="1739250" y="18937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5"/>
            <p:cNvSpPr/>
            <p:nvPr/>
          </p:nvSpPr>
          <p:spPr>
            <a:xfrm>
              <a:off x="1739250" y="24957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5"/>
            <p:cNvSpPr/>
            <p:nvPr/>
          </p:nvSpPr>
          <p:spPr>
            <a:xfrm>
              <a:off x="1739250" y="26462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5"/>
            <p:cNvSpPr/>
            <p:nvPr/>
          </p:nvSpPr>
          <p:spPr>
            <a:xfrm>
              <a:off x="1739250"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5"/>
            <p:cNvSpPr/>
            <p:nvPr/>
          </p:nvSpPr>
          <p:spPr>
            <a:xfrm>
              <a:off x="1739250"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25"/>
            <p:cNvSpPr/>
            <p:nvPr/>
          </p:nvSpPr>
          <p:spPr>
            <a:xfrm>
              <a:off x="173925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5"/>
            <p:cNvSpPr/>
            <p:nvPr/>
          </p:nvSpPr>
          <p:spPr>
            <a:xfrm>
              <a:off x="1739250" y="535547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5"/>
            <p:cNvSpPr/>
            <p:nvPr/>
          </p:nvSpPr>
          <p:spPr>
            <a:xfrm>
              <a:off x="1889750" y="3886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5"/>
            <p:cNvSpPr/>
            <p:nvPr/>
          </p:nvSpPr>
          <p:spPr>
            <a:xfrm>
              <a:off x="1889750" y="8401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5"/>
            <p:cNvSpPr/>
            <p:nvPr/>
          </p:nvSpPr>
          <p:spPr>
            <a:xfrm>
              <a:off x="1889750" y="33988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5"/>
            <p:cNvSpPr/>
            <p:nvPr/>
          </p:nvSpPr>
          <p:spPr>
            <a:xfrm>
              <a:off x="1889750" y="46029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5"/>
            <p:cNvSpPr/>
            <p:nvPr/>
          </p:nvSpPr>
          <p:spPr>
            <a:xfrm>
              <a:off x="1889750" y="520497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5"/>
            <p:cNvSpPr/>
            <p:nvPr/>
          </p:nvSpPr>
          <p:spPr>
            <a:xfrm>
              <a:off x="2040275" y="6896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5"/>
            <p:cNvSpPr/>
            <p:nvPr/>
          </p:nvSpPr>
          <p:spPr>
            <a:xfrm>
              <a:off x="2040275" y="18937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5"/>
            <p:cNvSpPr/>
            <p:nvPr/>
          </p:nvSpPr>
          <p:spPr>
            <a:xfrm>
              <a:off x="2040275" y="27968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5"/>
            <p:cNvSpPr/>
            <p:nvPr/>
          </p:nvSpPr>
          <p:spPr>
            <a:xfrm>
              <a:off x="2190775" y="505445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5"/>
            <p:cNvSpPr/>
            <p:nvPr/>
          </p:nvSpPr>
          <p:spPr>
            <a:xfrm>
              <a:off x="2341300"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25"/>
            <p:cNvSpPr/>
            <p:nvPr/>
          </p:nvSpPr>
          <p:spPr>
            <a:xfrm>
              <a:off x="2642325" y="26462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25"/>
            <p:cNvSpPr/>
            <p:nvPr/>
          </p:nvSpPr>
          <p:spPr>
            <a:xfrm>
              <a:off x="2642325" y="52049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25"/>
            <p:cNvSpPr/>
            <p:nvPr/>
          </p:nvSpPr>
          <p:spPr>
            <a:xfrm>
              <a:off x="3244350" y="9906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3" name="Google Shape;4093;p25"/>
          <p:cNvGrpSpPr/>
          <p:nvPr/>
        </p:nvGrpSpPr>
        <p:grpSpPr>
          <a:xfrm rot="10800000">
            <a:off x="6367294" y="28698"/>
            <a:ext cx="2017554" cy="5086302"/>
            <a:chOff x="1588750" y="238125"/>
            <a:chExt cx="2078025" cy="5238750"/>
          </a:xfrm>
        </p:grpSpPr>
        <p:sp>
          <p:nvSpPr>
            <p:cNvPr id="4094" name="Google Shape;4094;p25"/>
            <p:cNvSpPr/>
            <p:nvPr/>
          </p:nvSpPr>
          <p:spPr>
            <a:xfrm>
              <a:off x="1588750"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5"/>
            <p:cNvSpPr/>
            <p:nvPr/>
          </p:nvSpPr>
          <p:spPr>
            <a:xfrm>
              <a:off x="1588750"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5"/>
            <p:cNvSpPr/>
            <p:nvPr/>
          </p:nvSpPr>
          <p:spPr>
            <a:xfrm>
              <a:off x="1588750" y="26462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25"/>
            <p:cNvSpPr/>
            <p:nvPr/>
          </p:nvSpPr>
          <p:spPr>
            <a:xfrm>
              <a:off x="1588750" y="40008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25"/>
            <p:cNvSpPr/>
            <p:nvPr/>
          </p:nvSpPr>
          <p:spPr>
            <a:xfrm>
              <a:off x="1588750" y="47534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5"/>
            <p:cNvSpPr/>
            <p:nvPr/>
          </p:nvSpPr>
          <p:spPr>
            <a:xfrm>
              <a:off x="1588750"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25"/>
            <p:cNvSpPr/>
            <p:nvPr/>
          </p:nvSpPr>
          <p:spPr>
            <a:xfrm>
              <a:off x="1739250" y="53912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25"/>
            <p:cNvSpPr/>
            <p:nvPr/>
          </p:nvSpPr>
          <p:spPr>
            <a:xfrm>
              <a:off x="1739250" y="129170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25"/>
            <p:cNvSpPr/>
            <p:nvPr/>
          </p:nvSpPr>
          <p:spPr>
            <a:xfrm>
              <a:off x="1739250" y="27968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25"/>
            <p:cNvSpPr/>
            <p:nvPr/>
          </p:nvSpPr>
          <p:spPr>
            <a:xfrm>
              <a:off x="1739250" y="33988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25"/>
            <p:cNvSpPr/>
            <p:nvPr/>
          </p:nvSpPr>
          <p:spPr>
            <a:xfrm>
              <a:off x="1739250"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25"/>
            <p:cNvSpPr/>
            <p:nvPr/>
          </p:nvSpPr>
          <p:spPr>
            <a:xfrm>
              <a:off x="1739250" y="430190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25"/>
            <p:cNvSpPr/>
            <p:nvPr/>
          </p:nvSpPr>
          <p:spPr>
            <a:xfrm>
              <a:off x="1739250" y="52049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25"/>
            <p:cNvSpPr/>
            <p:nvPr/>
          </p:nvSpPr>
          <p:spPr>
            <a:xfrm>
              <a:off x="1889750"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25"/>
            <p:cNvSpPr/>
            <p:nvPr/>
          </p:nvSpPr>
          <p:spPr>
            <a:xfrm>
              <a:off x="1889750" y="14422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25"/>
            <p:cNvSpPr/>
            <p:nvPr/>
          </p:nvSpPr>
          <p:spPr>
            <a:xfrm>
              <a:off x="1889750"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25"/>
            <p:cNvSpPr/>
            <p:nvPr/>
          </p:nvSpPr>
          <p:spPr>
            <a:xfrm>
              <a:off x="1889750"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25"/>
            <p:cNvSpPr/>
            <p:nvPr/>
          </p:nvSpPr>
          <p:spPr>
            <a:xfrm>
              <a:off x="188975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25"/>
            <p:cNvSpPr/>
            <p:nvPr/>
          </p:nvSpPr>
          <p:spPr>
            <a:xfrm>
              <a:off x="1889750"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5"/>
            <p:cNvSpPr/>
            <p:nvPr/>
          </p:nvSpPr>
          <p:spPr>
            <a:xfrm>
              <a:off x="1889750"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5"/>
            <p:cNvSpPr/>
            <p:nvPr/>
          </p:nvSpPr>
          <p:spPr>
            <a:xfrm>
              <a:off x="1889750"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25"/>
            <p:cNvSpPr/>
            <p:nvPr/>
          </p:nvSpPr>
          <p:spPr>
            <a:xfrm>
              <a:off x="1889750" y="26462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25"/>
            <p:cNvSpPr/>
            <p:nvPr/>
          </p:nvSpPr>
          <p:spPr>
            <a:xfrm>
              <a:off x="188975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25"/>
            <p:cNvSpPr/>
            <p:nvPr/>
          </p:nvSpPr>
          <p:spPr>
            <a:xfrm>
              <a:off x="1889750" y="29473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5"/>
            <p:cNvSpPr/>
            <p:nvPr/>
          </p:nvSpPr>
          <p:spPr>
            <a:xfrm>
              <a:off x="1889750"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5"/>
            <p:cNvSpPr/>
            <p:nvPr/>
          </p:nvSpPr>
          <p:spPr>
            <a:xfrm>
              <a:off x="1889750"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5"/>
            <p:cNvSpPr/>
            <p:nvPr/>
          </p:nvSpPr>
          <p:spPr>
            <a:xfrm>
              <a:off x="1889750"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5"/>
            <p:cNvSpPr/>
            <p:nvPr/>
          </p:nvSpPr>
          <p:spPr>
            <a:xfrm>
              <a:off x="1889750"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5"/>
            <p:cNvSpPr/>
            <p:nvPr/>
          </p:nvSpPr>
          <p:spPr>
            <a:xfrm>
              <a:off x="1889750"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5"/>
            <p:cNvSpPr/>
            <p:nvPr/>
          </p:nvSpPr>
          <p:spPr>
            <a:xfrm>
              <a:off x="188975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5"/>
            <p:cNvSpPr/>
            <p:nvPr/>
          </p:nvSpPr>
          <p:spPr>
            <a:xfrm>
              <a:off x="1889750"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5"/>
            <p:cNvSpPr/>
            <p:nvPr/>
          </p:nvSpPr>
          <p:spPr>
            <a:xfrm>
              <a:off x="1889750" y="49039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5"/>
            <p:cNvSpPr/>
            <p:nvPr/>
          </p:nvSpPr>
          <p:spPr>
            <a:xfrm>
              <a:off x="2040275" y="3886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5"/>
            <p:cNvSpPr/>
            <p:nvPr/>
          </p:nvSpPr>
          <p:spPr>
            <a:xfrm>
              <a:off x="2040275"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5"/>
            <p:cNvSpPr/>
            <p:nvPr/>
          </p:nvSpPr>
          <p:spPr>
            <a:xfrm>
              <a:off x="2040275" y="129170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5"/>
            <p:cNvSpPr/>
            <p:nvPr/>
          </p:nvSpPr>
          <p:spPr>
            <a:xfrm>
              <a:off x="2040275" y="1442200"/>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5"/>
            <p:cNvSpPr/>
            <p:nvPr/>
          </p:nvSpPr>
          <p:spPr>
            <a:xfrm>
              <a:off x="2040275" y="17432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5"/>
            <p:cNvSpPr/>
            <p:nvPr/>
          </p:nvSpPr>
          <p:spPr>
            <a:xfrm>
              <a:off x="2040275" y="20442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5"/>
            <p:cNvSpPr/>
            <p:nvPr/>
          </p:nvSpPr>
          <p:spPr>
            <a:xfrm>
              <a:off x="2040275" y="26462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5"/>
            <p:cNvSpPr/>
            <p:nvPr/>
          </p:nvSpPr>
          <p:spPr>
            <a:xfrm>
              <a:off x="2040275" y="294730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25"/>
            <p:cNvSpPr/>
            <p:nvPr/>
          </p:nvSpPr>
          <p:spPr>
            <a:xfrm>
              <a:off x="2040275" y="30978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25"/>
            <p:cNvSpPr/>
            <p:nvPr/>
          </p:nvSpPr>
          <p:spPr>
            <a:xfrm>
              <a:off x="2040275" y="324832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5"/>
            <p:cNvSpPr/>
            <p:nvPr/>
          </p:nvSpPr>
          <p:spPr>
            <a:xfrm>
              <a:off x="2040275" y="35493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5"/>
            <p:cNvSpPr/>
            <p:nvPr/>
          </p:nvSpPr>
          <p:spPr>
            <a:xfrm>
              <a:off x="2040275" y="36998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5"/>
            <p:cNvSpPr/>
            <p:nvPr/>
          </p:nvSpPr>
          <p:spPr>
            <a:xfrm>
              <a:off x="2040275" y="38503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5"/>
            <p:cNvSpPr/>
            <p:nvPr/>
          </p:nvSpPr>
          <p:spPr>
            <a:xfrm>
              <a:off x="2040275" y="4000875"/>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5"/>
            <p:cNvSpPr/>
            <p:nvPr/>
          </p:nvSpPr>
          <p:spPr>
            <a:xfrm>
              <a:off x="2040275" y="430190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5"/>
            <p:cNvSpPr/>
            <p:nvPr/>
          </p:nvSpPr>
          <p:spPr>
            <a:xfrm>
              <a:off x="2040275" y="44524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5"/>
            <p:cNvSpPr/>
            <p:nvPr/>
          </p:nvSpPr>
          <p:spPr>
            <a:xfrm>
              <a:off x="2040275" y="490395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5"/>
            <p:cNvSpPr/>
            <p:nvPr/>
          </p:nvSpPr>
          <p:spPr>
            <a:xfrm>
              <a:off x="2040275" y="5054450"/>
              <a:ext cx="121400" cy="121425"/>
            </a:xfrm>
            <a:custGeom>
              <a:rect b="b" l="l" r="r" t="t"/>
              <a:pathLst>
                <a:path extrusionOk="0" h="4857"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5"/>
            <p:cNvSpPr/>
            <p:nvPr/>
          </p:nvSpPr>
          <p:spPr>
            <a:xfrm>
              <a:off x="2040275" y="520497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25"/>
            <p:cNvSpPr/>
            <p:nvPr/>
          </p:nvSpPr>
          <p:spPr>
            <a:xfrm>
              <a:off x="2190775" y="2381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25"/>
            <p:cNvSpPr/>
            <p:nvPr/>
          </p:nvSpPr>
          <p:spPr>
            <a:xfrm>
              <a:off x="2190775" y="6896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25"/>
            <p:cNvSpPr/>
            <p:nvPr/>
          </p:nvSpPr>
          <p:spPr>
            <a:xfrm>
              <a:off x="2190775" y="8401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25"/>
            <p:cNvSpPr/>
            <p:nvPr/>
          </p:nvSpPr>
          <p:spPr>
            <a:xfrm>
              <a:off x="2190775" y="11411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25"/>
            <p:cNvSpPr/>
            <p:nvPr/>
          </p:nvSpPr>
          <p:spPr>
            <a:xfrm>
              <a:off x="2190775"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25"/>
            <p:cNvSpPr/>
            <p:nvPr/>
          </p:nvSpPr>
          <p:spPr>
            <a:xfrm>
              <a:off x="2190775"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25"/>
            <p:cNvSpPr/>
            <p:nvPr/>
          </p:nvSpPr>
          <p:spPr>
            <a:xfrm>
              <a:off x="2190775" y="17432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25"/>
            <p:cNvSpPr/>
            <p:nvPr/>
          </p:nvSpPr>
          <p:spPr>
            <a:xfrm>
              <a:off x="2190775" y="18937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25"/>
            <p:cNvSpPr/>
            <p:nvPr/>
          </p:nvSpPr>
          <p:spPr>
            <a:xfrm>
              <a:off x="2190775"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25"/>
            <p:cNvSpPr/>
            <p:nvPr/>
          </p:nvSpPr>
          <p:spPr>
            <a:xfrm>
              <a:off x="2190775" y="21947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25"/>
            <p:cNvSpPr/>
            <p:nvPr/>
          </p:nvSpPr>
          <p:spPr>
            <a:xfrm>
              <a:off x="2190775"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25"/>
            <p:cNvSpPr/>
            <p:nvPr/>
          </p:nvSpPr>
          <p:spPr>
            <a:xfrm>
              <a:off x="2190775" y="24957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25"/>
            <p:cNvSpPr/>
            <p:nvPr/>
          </p:nvSpPr>
          <p:spPr>
            <a:xfrm>
              <a:off x="2190775"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25"/>
            <p:cNvSpPr/>
            <p:nvPr/>
          </p:nvSpPr>
          <p:spPr>
            <a:xfrm>
              <a:off x="2190775"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25"/>
            <p:cNvSpPr/>
            <p:nvPr/>
          </p:nvSpPr>
          <p:spPr>
            <a:xfrm>
              <a:off x="2190775"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25"/>
            <p:cNvSpPr/>
            <p:nvPr/>
          </p:nvSpPr>
          <p:spPr>
            <a:xfrm>
              <a:off x="2190775" y="33988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25"/>
            <p:cNvSpPr/>
            <p:nvPr/>
          </p:nvSpPr>
          <p:spPr>
            <a:xfrm>
              <a:off x="2190775"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25"/>
            <p:cNvSpPr/>
            <p:nvPr/>
          </p:nvSpPr>
          <p:spPr>
            <a:xfrm>
              <a:off x="2190775"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25"/>
            <p:cNvSpPr/>
            <p:nvPr/>
          </p:nvSpPr>
          <p:spPr>
            <a:xfrm>
              <a:off x="2190775" y="400087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25"/>
            <p:cNvSpPr/>
            <p:nvPr/>
          </p:nvSpPr>
          <p:spPr>
            <a:xfrm>
              <a:off x="2190775"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25"/>
            <p:cNvSpPr/>
            <p:nvPr/>
          </p:nvSpPr>
          <p:spPr>
            <a:xfrm>
              <a:off x="2190775"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25"/>
            <p:cNvSpPr/>
            <p:nvPr/>
          </p:nvSpPr>
          <p:spPr>
            <a:xfrm>
              <a:off x="2190775"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25"/>
            <p:cNvSpPr/>
            <p:nvPr/>
          </p:nvSpPr>
          <p:spPr>
            <a:xfrm>
              <a:off x="2190775"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25"/>
            <p:cNvSpPr/>
            <p:nvPr/>
          </p:nvSpPr>
          <p:spPr>
            <a:xfrm>
              <a:off x="2190775"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25"/>
            <p:cNvSpPr/>
            <p:nvPr/>
          </p:nvSpPr>
          <p:spPr>
            <a:xfrm>
              <a:off x="2190775" y="535547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25"/>
            <p:cNvSpPr/>
            <p:nvPr/>
          </p:nvSpPr>
          <p:spPr>
            <a:xfrm>
              <a:off x="2341300" y="53912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25"/>
            <p:cNvSpPr/>
            <p:nvPr/>
          </p:nvSpPr>
          <p:spPr>
            <a:xfrm>
              <a:off x="2341300" y="6896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25"/>
            <p:cNvSpPr/>
            <p:nvPr/>
          </p:nvSpPr>
          <p:spPr>
            <a:xfrm>
              <a:off x="2341300" y="9906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25"/>
            <p:cNvSpPr/>
            <p:nvPr/>
          </p:nvSpPr>
          <p:spPr>
            <a:xfrm>
              <a:off x="2341300"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25"/>
            <p:cNvSpPr/>
            <p:nvPr/>
          </p:nvSpPr>
          <p:spPr>
            <a:xfrm>
              <a:off x="2341300" y="14422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25"/>
            <p:cNvSpPr/>
            <p:nvPr/>
          </p:nvSpPr>
          <p:spPr>
            <a:xfrm>
              <a:off x="2341300"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25"/>
            <p:cNvSpPr/>
            <p:nvPr/>
          </p:nvSpPr>
          <p:spPr>
            <a:xfrm>
              <a:off x="2341300" y="174322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25"/>
            <p:cNvSpPr/>
            <p:nvPr/>
          </p:nvSpPr>
          <p:spPr>
            <a:xfrm>
              <a:off x="2341300" y="21947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25"/>
            <p:cNvSpPr/>
            <p:nvPr/>
          </p:nvSpPr>
          <p:spPr>
            <a:xfrm>
              <a:off x="2341300" y="23452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25"/>
            <p:cNvSpPr/>
            <p:nvPr/>
          </p:nvSpPr>
          <p:spPr>
            <a:xfrm>
              <a:off x="2341300" y="24957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25"/>
            <p:cNvSpPr/>
            <p:nvPr/>
          </p:nvSpPr>
          <p:spPr>
            <a:xfrm>
              <a:off x="2341300" y="26462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25"/>
            <p:cNvSpPr/>
            <p:nvPr/>
          </p:nvSpPr>
          <p:spPr>
            <a:xfrm>
              <a:off x="2341300" y="27968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5"/>
            <p:cNvSpPr/>
            <p:nvPr/>
          </p:nvSpPr>
          <p:spPr>
            <a:xfrm>
              <a:off x="2341300" y="29473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5"/>
            <p:cNvSpPr/>
            <p:nvPr/>
          </p:nvSpPr>
          <p:spPr>
            <a:xfrm>
              <a:off x="2341300" y="30978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5"/>
            <p:cNvSpPr/>
            <p:nvPr/>
          </p:nvSpPr>
          <p:spPr>
            <a:xfrm>
              <a:off x="2341300" y="32483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5"/>
            <p:cNvSpPr/>
            <p:nvPr/>
          </p:nvSpPr>
          <p:spPr>
            <a:xfrm>
              <a:off x="2341300" y="33988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25"/>
            <p:cNvSpPr/>
            <p:nvPr/>
          </p:nvSpPr>
          <p:spPr>
            <a:xfrm>
              <a:off x="2341300" y="35493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5"/>
            <p:cNvSpPr/>
            <p:nvPr/>
          </p:nvSpPr>
          <p:spPr>
            <a:xfrm>
              <a:off x="2341300" y="38503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5"/>
            <p:cNvSpPr/>
            <p:nvPr/>
          </p:nvSpPr>
          <p:spPr>
            <a:xfrm>
              <a:off x="2341300" y="41514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5"/>
            <p:cNvSpPr/>
            <p:nvPr/>
          </p:nvSpPr>
          <p:spPr>
            <a:xfrm>
              <a:off x="2341300" y="430190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5"/>
            <p:cNvSpPr/>
            <p:nvPr/>
          </p:nvSpPr>
          <p:spPr>
            <a:xfrm>
              <a:off x="2341300"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5"/>
            <p:cNvSpPr/>
            <p:nvPr/>
          </p:nvSpPr>
          <p:spPr>
            <a:xfrm>
              <a:off x="2341300" y="46029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5"/>
            <p:cNvSpPr/>
            <p:nvPr/>
          </p:nvSpPr>
          <p:spPr>
            <a:xfrm>
              <a:off x="2341300" y="49039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5"/>
            <p:cNvSpPr/>
            <p:nvPr/>
          </p:nvSpPr>
          <p:spPr>
            <a:xfrm>
              <a:off x="2341300"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5"/>
            <p:cNvSpPr/>
            <p:nvPr/>
          </p:nvSpPr>
          <p:spPr>
            <a:xfrm>
              <a:off x="2341300" y="52049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25"/>
            <p:cNvSpPr/>
            <p:nvPr/>
          </p:nvSpPr>
          <p:spPr>
            <a:xfrm>
              <a:off x="2341300" y="53554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5"/>
            <p:cNvSpPr/>
            <p:nvPr/>
          </p:nvSpPr>
          <p:spPr>
            <a:xfrm>
              <a:off x="2491800" y="38862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5"/>
            <p:cNvSpPr/>
            <p:nvPr/>
          </p:nvSpPr>
          <p:spPr>
            <a:xfrm>
              <a:off x="2491800" y="6896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5"/>
            <p:cNvSpPr/>
            <p:nvPr/>
          </p:nvSpPr>
          <p:spPr>
            <a:xfrm>
              <a:off x="2491800" y="8401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5"/>
            <p:cNvSpPr/>
            <p:nvPr/>
          </p:nvSpPr>
          <p:spPr>
            <a:xfrm>
              <a:off x="2491800" y="9906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5"/>
            <p:cNvSpPr/>
            <p:nvPr/>
          </p:nvSpPr>
          <p:spPr>
            <a:xfrm>
              <a:off x="2491800" y="11411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5"/>
            <p:cNvSpPr/>
            <p:nvPr/>
          </p:nvSpPr>
          <p:spPr>
            <a:xfrm>
              <a:off x="2491800" y="14422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5"/>
            <p:cNvSpPr/>
            <p:nvPr/>
          </p:nvSpPr>
          <p:spPr>
            <a:xfrm>
              <a:off x="2491800" y="174322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5"/>
            <p:cNvSpPr/>
            <p:nvPr/>
          </p:nvSpPr>
          <p:spPr>
            <a:xfrm>
              <a:off x="2491800" y="18937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25"/>
            <p:cNvSpPr/>
            <p:nvPr/>
          </p:nvSpPr>
          <p:spPr>
            <a:xfrm>
              <a:off x="2491800" y="20442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5"/>
            <p:cNvSpPr/>
            <p:nvPr/>
          </p:nvSpPr>
          <p:spPr>
            <a:xfrm>
              <a:off x="2491800" y="23452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25"/>
            <p:cNvSpPr/>
            <p:nvPr/>
          </p:nvSpPr>
          <p:spPr>
            <a:xfrm>
              <a:off x="2491800" y="24957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25"/>
            <p:cNvSpPr/>
            <p:nvPr/>
          </p:nvSpPr>
          <p:spPr>
            <a:xfrm>
              <a:off x="2491800"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5"/>
            <p:cNvSpPr/>
            <p:nvPr/>
          </p:nvSpPr>
          <p:spPr>
            <a:xfrm>
              <a:off x="2491800" y="27968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5"/>
            <p:cNvSpPr/>
            <p:nvPr/>
          </p:nvSpPr>
          <p:spPr>
            <a:xfrm>
              <a:off x="2491800" y="29473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5"/>
            <p:cNvSpPr/>
            <p:nvPr/>
          </p:nvSpPr>
          <p:spPr>
            <a:xfrm>
              <a:off x="2491800" y="30978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5"/>
            <p:cNvSpPr/>
            <p:nvPr/>
          </p:nvSpPr>
          <p:spPr>
            <a:xfrm>
              <a:off x="2491800" y="32483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5"/>
            <p:cNvSpPr/>
            <p:nvPr/>
          </p:nvSpPr>
          <p:spPr>
            <a:xfrm>
              <a:off x="2491800"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5"/>
            <p:cNvSpPr/>
            <p:nvPr/>
          </p:nvSpPr>
          <p:spPr>
            <a:xfrm>
              <a:off x="2491800" y="38503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5"/>
            <p:cNvSpPr/>
            <p:nvPr/>
          </p:nvSpPr>
          <p:spPr>
            <a:xfrm>
              <a:off x="2491800" y="40008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5"/>
            <p:cNvSpPr/>
            <p:nvPr/>
          </p:nvSpPr>
          <p:spPr>
            <a:xfrm>
              <a:off x="2491800" y="41514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25"/>
            <p:cNvSpPr/>
            <p:nvPr/>
          </p:nvSpPr>
          <p:spPr>
            <a:xfrm>
              <a:off x="2491800" y="430190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25"/>
            <p:cNvSpPr/>
            <p:nvPr/>
          </p:nvSpPr>
          <p:spPr>
            <a:xfrm>
              <a:off x="2491800" y="460292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5"/>
            <p:cNvSpPr/>
            <p:nvPr/>
          </p:nvSpPr>
          <p:spPr>
            <a:xfrm>
              <a:off x="2491800" y="47534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5"/>
            <p:cNvSpPr/>
            <p:nvPr/>
          </p:nvSpPr>
          <p:spPr>
            <a:xfrm>
              <a:off x="2491800" y="505445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5"/>
            <p:cNvSpPr/>
            <p:nvPr/>
          </p:nvSpPr>
          <p:spPr>
            <a:xfrm>
              <a:off x="2491800" y="53554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5"/>
            <p:cNvSpPr/>
            <p:nvPr/>
          </p:nvSpPr>
          <p:spPr>
            <a:xfrm>
              <a:off x="2642325" y="53912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5"/>
            <p:cNvSpPr/>
            <p:nvPr/>
          </p:nvSpPr>
          <p:spPr>
            <a:xfrm>
              <a:off x="2642325" y="99067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25"/>
            <p:cNvSpPr/>
            <p:nvPr/>
          </p:nvSpPr>
          <p:spPr>
            <a:xfrm>
              <a:off x="2642325" y="11411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25"/>
            <p:cNvSpPr/>
            <p:nvPr/>
          </p:nvSpPr>
          <p:spPr>
            <a:xfrm>
              <a:off x="2642325"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5"/>
            <p:cNvSpPr/>
            <p:nvPr/>
          </p:nvSpPr>
          <p:spPr>
            <a:xfrm>
              <a:off x="2642325" y="159270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25"/>
            <p:cNvSpPr/>
            <p:nvPr/>
          </p:nvSpPr>
          <p:spPr>
            <a:xfrm>
              <a:off x="2642325" y="18937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25"/>
            <p:cNvSpPr/>
            <p:nvPr/>
          </p:nvSpPr>
          <p:spPr>
            <a:xfrm>
              <a:off x="2642325" y="20442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25"/>
            <p:cNvSpPr/>
            <p:nvPr/>
          </p:nvSpPr>
          <p:spPr>
            <a:xfrm>
              <a:off x="2642325" y="21947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25"/>
            <p:cNvSpPr/>
            <p:nvPr/>
          </p:nvSpPr>
          <p:spPr>
            <a:xfrm>
              <a:off x="2642325" y="249577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25"/>
            <p:cNvSpPr/>
            <p:nvPr/>
          </p:nvSpPr>
          <p:spPr>
            <a:xfrm>
              <a:off x="2642325" y="27968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25"/>
            <p:cNvSpPr/>
            <p:nvPr/>
          </p:nvSpPr>
          <p:spPr>
            <a:xfrm>
              <a:off x="2642325" y="30978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25"/>
            <p:cNvSpPr/>
            <p:nvPr/>
          </p:nvSpPr>
          <p:spPr>
            <a:xfrm>
              <a:off x="2642325" y="339885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25"/>
            <p:cNvSpPr/>
            <p:nvPr/>
          </p:nvSpPr>
          <p:spPr>
            <a:xfrm>
              <a:off x="2642325" y="35493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25"/>
            <p:cNvSpPr/>
            <p:nvPr/>
          </p:nvSpPr>
          <p:spPr>
            <a:xfrm>
              <a:off x="2642325" y="4000875"/>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25"/>
            <p:cNvSpPr/>
            <p:nvPr/>
          </p:nvSpPr>
          <p:spPr>
            <a:xfrm>
              <a:off x="2642325" y="4151400"/>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25"/>
            <p:cNvSpPr/>
            <p:nvPr/>
          </p:nvSpPr>
          <p:spPr>
            <a:xfrm>
              <a:off x="2642325" y="430190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25"/>
            <p:cNvSpPr/>
            <p:nvPr/>
          </p:nvSpPr>
          <p:spPr>
            <a:xfrm>
              <a:off x="2642325"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25"/>
            <p:cNvSpPr/>
            <p:nvPr/>
          </p:nvSpPr>
          <p:spPr>
            <a:xfrm>
              <a:off x="2642325" y="46029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25"/>
            <p:cNvSpPr/>
            <p:nvPr/>
          </p:nvSpPr>
          <p:spPr>
            <a:xfrm>
              <a:off x="2642325" y="4903950"/>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25"/>
            <p:cNvSpPr/>
            <p:nvPr/>
          </p:nvSpPr>
          <p:spPr>
            <a:xfrm>
              <a:off x="2642325" y="5054450"/>
              <a:ext cx="121400" cy="121425"/>
            </a:xfrm>
            <a:custGeom>
              <a:rect b="b" l="l" r="r" t="t"/>
              <a:pathLst>
                <a:path extrusionOk="0" h="4857"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25"/>
            <p:cNvSpPr/>
            <p:nvPr/>
          </p:nvSpPr>
          <p:spPr>
            <a:xfrm>
              <a:off x="2792825" y="2381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25"/>
            <p:cNvSpPr/>
            <p:nvPr/>
          </p:nvSpPr>
          <p:spPr>
            <a:xfrm>
              <a:off x="2792825" y="6896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25"/>
            <p:cNvSpPr/>
            <p:nvPr/>
          </p:nvSpPr>
          <p:spPr>
            <a:xfrm>
              <a:off x="2792825" y="9906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25"/>
            <p:cNvSpPr/>
            <p:nvPr/>
          </p:nvSpPr>
          <p:spPr>
            <a:xfrm>
              <a:off x="2792825" y="14422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25"/>
            <p:cNvSpPr/>
            <p:nvPr/>
          </p:nvSpPr>
          <p:spPr>
            <a:xfrm>
              <a:off x="2792825" y="15927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25"/>
            <p:cNvSpPr/>
            <p:nvPr/>
          </p:nvSpPr>
          <p:spPr>
            <a:xfrm>
              <a:off x="2792825" y="21947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25"/>
            <p:cNvSpPr/>
            <p:nvPr/>
          </p:nvSpPr>
          <p:spPr>
            <a:xfrm>
              <a:off x="2792825" y="23452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25"/>
            <p:cNvSpPr/>
            <p:nvPr/>
          </p:nvSpPr>
          <p:spPr>
            <a:xfrm>
              <a:off x="2792825"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25"/>
            <p:cNvSpPr/>
            <p:nvPr/>
          </p:nvSpPr>
          <p:spPr>
            <a:xfrm>
              <a:off x="2792825" y="27968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25"/>
            <p:cNvSpPr/>
            <p:nvPr/>
          </p:nvSpPr>
          <p:spPr>
            <a:xfrm>
              <a:off x="2792825" y="29473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25"/>
            <p:cNvSpPr/>
            <p:nvPr/>
          </p:nvSpPr>
          <p:spPr>
            <a:xfrm>
              <a:off x="2792825" y="309782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25"/>
            <p:cNvSpPr/>
            <p:nvPr/>
          </p:nvSpPr>
          <p:spPr>
            <a:xfrm>
              <a:off x="2792825" y="35493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25"/>
            <p:cNvSpPr/>
            <p:nvPr/>
          </p:nvSpPr>
          <p:spPr>
            <a:xfrm>
              <a:off x="2792825" y="3699875"/>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25"/>
            <p:cNvSpPr/>
            <p:nvPr/>
          </p:nvSpPr>
          <p:spPr>
            <a:xfrm>
              <a:off x="2792825" y="38503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25"/>
            <p:cNvSpPr/>
            <p:nvPr/>
          </p:nvSpPr>
          <p:spPr>
            <a:xfrm>
              <a:off x="2792825" y="4151400"/>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25"/>
            <p:cNvSpPr/>
            <p:nvPr/>
          </p:nvSpPr>
          <p:spPr>
            <a:xfrm>
              <a:off x="2792825" y="4903950"/>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25"/>
            <p:cNvSpPr/>
            <p:nvPr/>
          </p:nvSpPr>
          <p:spPr>
            <a:xfrm>
              <a:off x="2792825" y="5204975"/>
              <a:ext cx="121400" cy="121400"/>
            </a:xfrm>
            <a:custGeom>
              <a:rect b="b" l="l" r="r" t="t"/>
              <a:pathLst>
                <a:path extrusionOk="0" h="4856" w="4856">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25"/>
            <p:cNvSpPr/>
            <p:nvPr/>
          </p:nvSpPr>
          <p:spPr>
            <a:xfrm>
              <a:off x="2792825" y="5355475"/>
              <a:ext cx="121400" cy="121400"/>
            </a:xfrm>
            <a:custGeom>
              <a:rect b="b" l="l" r="r" t="t"/>
              <a:pathLst>
                <a:path extrusionOk="0" h="4856"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25"/>
            <p:cNvSpPr/>
            <p:nvPr/>
          </p:nvSpPr>
          <p:spPr>
            <a:xfrm>
              <a:off x="2943325"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25"/>
            <p:cNvSpPr/>
            <p:nvPr/>
          </p:nvSpPr>
          <p:spPr>
            <a:xfrm>
              <a:off x="2943325" y="539125"/>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25"/>
            <p:cNvSpPr/>
            <p:nvPr/>
          </p:nvSpPr>
          <p:spPr>
            <a:xfrm>
              <a:off x="2943325" y="9906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25"/>
            <p:cNvSpPr/>
            <p:nvPr/>
          </p:nvSpPr>
          <p:spPr>
            <a:xfrm>
              <a:off x="2943325"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25"/>
            <p:cNvSpPr/>
            <p:nvPr/>
          </p:nvSpPr>
          <p:spPr>
            <a:xfrm>
              <a:off x="2943325" y="159270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25"/>
            <p:cNvSpPr/>
            <p:nvPr/>
          </p:nvSpPr>
          <p:spPr>
            <a:xfrm>
              <a:off x="2943325"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25"/>
            <p:cNvSpPr/>
            <p:nvPr/>
          </p:nvSpPr>
          <p:spPr>
            <a:xfrm>
              <a:off x="2943325" y="23452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25"/>
            <p:cNvSpPr/>
            <p:nvPr/>
          </p:nvSpPr>
          <p:spPr>
            <a:xfrm>
              <a:off x="2943325"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25"/>
            <p:cNvSpPr/>
            <p:nvPr/>
          </p:nvSpPr>
          <p:spPr>
            <a:xfrm>
              <a:off x="2943325" y="30978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25"/>
            <p:cNvSpPr/>
            <p:nvPr/>
          </p:nvSpPr>
          <p:spPr>
            <a:xfrm>
              <a:off x="2943325" y="32483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25"/>
            <p:cNvSpPr/>
            <p:nvPr/>
          </p:nvSpPr>
          <p:spPr>
            <a:xfrm>
              <a:off x="2943325" y="354935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25"/>
            <p:cNvSpPr/>
            <p:nvPr/>
          </p:nvSpPr>
          <p:spPr>
            <a:xfrm>
              <a:off x="2943325"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25"/>
            <p:cNvSpPr/>
            <p:nvPr/>
          </p:nvSpPr>
          <p:spPr>
            <a:xfrm>
              <a:off x="2943325" y="38503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25"/>
            <p:cNvSpPr/>
            <p:nvPr/>
          </p:nvSpPr>
          <p:spPr>
            <a:xfrm>
              <a:off x="2943325" y="41514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25"/>
            <p:cNvSpPr/>
            <p:nvPr/>
          </p:nvSpPr>
          <p:spPr>
            <a:xfrm>
              <a:off x="2943325" y="4301900"/>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25"/>
            <p:cNvSpPr/>
            <p:nvPr/>
          </p:nvSpPr>
          <p:spPr>
            <a:xfrm>
              <a:off x="2943325" y="47534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25"/>
            <p:cNvSpPr/>
            <p:nvPr/>
          </p:nvSpPr>
          <p:spPr>
            <a:xfrm>
              <a:off x="2943325" y="5054450"/>
              <a:ext cx="121425" cy="121425"/>
            </a:xfrm>
            <a:custGeom>
              <a:rect b="b" l="l" r="r" t="t"/>
              <a:pathLst>
                <a:path extrusionOk="0" h="4857"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25"/>
            <p:cNvSpPr/>
            <p:nvPr/>
          </p:nvSpPr>
          <p:spPr>
            <a:xfrm>
              <a:off x="2943325"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25"/>
            <p:cNvSpPr/>
            <p:nvPr/>
          </p:nvSpPr>
          <p:spPr>
            <a:xfrm>
              <a:off x="3093850" y="2381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25"/>
            <p:cNvSpPr/>
            <p:nvPr/>
          </p:nvSpPr>
          <p:spPr>
            <a:xfrm>
              <a:off x="3093850" y="689650"/>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25"/>
            <p:cNvSpPr/>
            <p:nvPr/>
          </p:nvSpPr>
          <p:spPr>
            <a:xfrm>
              <a:off x="3093850" y="11411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25"/>
            <p:cNvSpPr/>
            <p:nvPr/>
          </p:nvSpPr>
          <p:spPr>
            <a:xfrm>
              <a:off x="3093850" y="1743225"/>
              <a:ext cx="121400" cy="121400"/>
            </a:xfrm>
            <a:custGeom>
              <a:rect b="b" l="l" r="r" t="t"/>
              <a:pathLst>
                <a:path extrusionOk="0" h="4856" w="4856">
                  <a:moveTo>
                    <a:pt x="0" y="0"/>
                  </a:moveTo>
                  <a:lnTo>
                    <a:pt x="0"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25"/>
            <p:cNvSpPr/>
            <p:nvPr/>
          </p:nvSpPr>
          <p:spPr>
            <a:xfrm>
              <a:off x="3093850" y="234527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25"/>
            <p:cNvSpPr/>
            <p:nvPr/>
          </p:nvSpPr>
          <p:spPr>
            <a:xfrm>
              <a:off x="3093850" y="30978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25"/>
            <p:cNvSpPr/>
            <p:nvPr/>
          </p:nvSpPr>
          <p:spPr>
            <a:xfrm>
              <a:off x="3093850" y="4301900"/>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25"/>
            <p:cNvSpPr/>
            <p:nvPr/>
          </p:nvSpPr>
          <p:spPr>
            <a:xfrm>
              <a:off x="3093850" y="4452425"/>
              <a:ext cx="121400" cy="121400"/>
            </a:xfrm>
            <a:custGeom>
              <a:rect b="b" l="l" r="r" t="t"/>
              <a:pathLst>
                <a:path extrusionOk="0" h="4856" w="4856">
                  <a:moveTo>
                    <a:pt x="0" y="0"/>
                  </a:moveTo>
                  <a:lnTo>
                    <a:pt x="0"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25"/>
            <p:cNvSpPr/>
            <p:nvPr/>
          </p:nvSpPr>
          <p:spPr>
            <a:xfrm>
              <a:off x="3093850" y="5355475"/>
              <a:ext cx="121400" cy="121400"/>
            </a:xfrm>
            <a:custGeom>
              <a:rect b="b" l="l" r="r" t="t"/>
              <a:pathLst>
                <a:path extrusionOk="0" h="4856" w="4856">
                  <a:moveTo>
                    <a:pt x="0" y="1"/>
                  </a:moveTo>
                  <a:lnTo>
                    <a:pt x="0"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25"/>
            <p:cNvSpPr/>
            <p:nvPr/>
          </p:nvSpPr>
          <p:spPr>
            <a:xfrm>
              <a:off x="3244350" y="38862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25"/>
            <p:cNvSpPr/>
            <p:nvPr/>
          </p:nvSpPr>
          <p:spPr>
            <a:xfrm>
              <a:off x="3244350" y="129170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25"/>
            <p:cNvSpPr/>
            <p:nvPr/>
          </p:nvSpPr>
          <p:spPr>
            <a:xfrm>
              <a:off x="3244350" y="2044250"/>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25"/>
            <p:cNvSpPr/>
            <p:nvPr/>
          </p:nvSpPr>
          <p:spPr>
            <a:xfrm>
              <a:off x="3244350" y="2796800"/>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25"/>
            <p:cNvSpPr/>
            <p:nvPr/>
          </p:nvSpPr>
          <p:spPr>
            <a:xfrm>
              <a:off x="3244350" y="369987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25"/>
            <p:cNvSpPr/>
            <p:nvPr/>
          </p:nvSpPr>
          <p:spPr>
            <a:xfrm>
              <a:off x="3244350" y="4452425"/>
              <a:ext cx="121425" cy="121400"/>
            </a:xfrm>
            <a:custGeom>
              <a:rect b="b" l="l" r="r" t="t"/>
              <a:pathLst>
                <a:path extrusionOk="0" h="4856" w="4857">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25"/>
            <p:cNvSpPr/>
            <p:nvPr/>
          </p:nvSpPr>
          <p:spPr>
            <a:xfrm>
              <a:off x="3244350" y="4602925"/>
              <a:ext cx="121425" cy="121400"/>
            </a:xfrm>
            <a:custGeom>
              <a:rect b="b" l="l" r="r" t="t"/>
              <a:pathLst>
                <a:path extrusionOk="0" h="4856" w="4857">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25"/>
            <p:cNvSpPr/>
            <p:nvPr/>
          </p:nvSpPr>
          <p:spPr>
            <a:xfrm>
              <a:off x="3244350" y="5204975"/>
              <a:ext cx="121425" cy="121400"/>
            </a:xfrm>
            <a:custGeom>
              <a:rect b="b" l="l" r="r" t="t"/>
              <a:pathLst>
                <a:path extrusionOk="0" h="4856" w="4857">
                  <a:moveTo>
                    <a:pt x="1" y="0"/>
                  </a:moveTo>
                  <a:lnTo>
                    <a:pt x="1" y="4856"/>
                  </a:lnTo>
                  <a:lnTo>
                    <a:pt x="4856" y="4856"/>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25"/>
            <p:cNvSpPr/>
            <p:nvPr/>
          </p:nvSpPr>
          <p:spPr>
            <a:xfrm>
              <a:off x="3394875" y="2381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25"/>
            <p:cNvSpPr/>
            <p:nvPr/>
          </p:nvSpPr>
          <p:spPr>
            <a:xfrm>
              <a:off x="3394875" y="1291700"/>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25"/>
            <p:cNvSpPr/>
            <p:nvPr/>
          </p:nvSpPr>
          <p:spPr>
            <a:xfrm>
              <a:off x="3394875" y="3248325"/>
              <a:ext cx="121400" cy="121400"/>
            </a:xfrm>
            <a:custGeom>
              <a:rect b="b" l="l" r="r" t="t"/>
              <a:pathLst>
                <a:path extrusionOk="0" h="4856" w="4856">
                  <a:moveTo>
                    <a:pt x="0" y="1"/>
                  </a:moveTo>
                  <a:lnTo>
                    <a:pt x="0" y="4856"/>
                  </a:lnTo>
                  <a:lnTo>
                    <a:pt x="4855" y="4856"/>
                  </a:lnTo>
                  <a:lnTo>
                    <a:pt x="4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25"/>
            <p:cNvSpPr/>
            <p:nvPr/>
          </p:nvSpPr>
          <p:spPr>
            <a:xfrm>
              <a:off x="3394875" y="38503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25"/>
            <p:cNvSpPr/>
            <p:nvPr/>
          </p:nvSpPr>
          <p:spPr>
            <a:xfrm>
              <a:off x="3394875" y="4452425"/>
              <a:ext cx="121400" cy="121400"/>
            </a:xfrm>
            <a:custGeom>
              <a:rect b="b" l="l" r="r" t="t"/>
              <a:pathLst>
                <a:path extrusionOk="0" h="4856" w="4856">
                  <a:moveTo>
                    <a:pt x="0" y="0"/>
                  </a:moveTo>
                  <a:lnTo>
                    <a:pt x="0" y="4855"/>
                  </a:lnTo>
                  <a:lnTo>
                    <a:pt x="4855" y="4855"/>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25"/>
            <p:cNvSpPr/>
            <p:nvPr/>
          </p:nvSpPr>
          <p:spPr>
            <a:xfrm>
              <a:off x="3394875" y="5204975"/>
              <a:ext cx="121400" cy="121400"/>
            </a:xfrm>
            <a:custGeom>
              <a:rect b="b" l="l" r="r" t="t"/>
              <a:pathLst>
                <a:path extrusionOk="0" h="4856" w="4856">
                  <a:moveTo>
                    <a:pt x="0" y="0"/>
                  </a:moveTo>
                  <a:lnTo>
                    <a:pt x="0" y="4856"/>
                  </a:lnTo>
                  <a:lnTo>
                    <a:pt x="4855" y="4856"/>
                  </a:lnTo>
                  <a:lnTo>
                    <a:pt x="48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25"/>
            <p:cNvSpPr/>
            <p:nvPr/>
          </p:nvSpPr>
          <p:spPr>
            <a:xfrm>
              <a:off x="3545375" y="689650"/>
              <a:ext cx="121400" cy="121400"/>
            </a:xfrm>
            <a:custGeom>
              <a:rect b="b" l="l" r="r" t="t"/>
              <a:pathLst>
                <a:path extrusionOk="0" h="4856" w="4856">
                  <a:moveTo>
                    <a:pt x="1" y="0"/>
                  </a:moveTo>
                  <a:lnTo>
                    <a:pt x="1" y="4855"/>
                  </a:lnTo>
                  <a:lnTo>
                    <a:pt x="4856" y="4855"/>
                  </a:lnTo>
                  <a:lnTo>
                    <a:pt x="48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25"/>
            <p:cNvSpPr/>
            <p:nvPr/>
          </p:nvSpPr>
          <p:spPr>
            <a:xfrm>
              <a:off x="3545375" y="1592700"/>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25"/>
            <p:cNvSpPr/>
            <p:nvPr/>
          </p:nvSpPr>
          <p:spPr>
            <a:xfrm>
              <a:off x="3545375" y="2646275"/>
              <a:ext cx="121400" cy="121425"/>
            </a:xfrm>
            <a:custGeom>
              <a:rect b="b" l="l" r="r" t="t"/>
              <a:pathLst>
                <a:path extrusionOk="0" h="4857" w="4856">
                  <a:moveTo>
                    <a:pt x="1" y="1"/>
                  </a:moveTo>
                  <a:lnTo>
                    <a:pt x="1" y="4856"/>
                  </a:lnTo>
                  <a:lnTo>
                    <a:pt x="4856" y="4856"/>
                  </a:lnTo>
                  <a:lnTo>
                    <a:pt x="48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3" name="Google Shape;4303;p25"/>
          <p:cNvGrpSpPr/>
          <p:nvPr/>
        </p:nvGrpSpPr>
        <p:grpSpPr>
          <a:xfrm rot="10800000">
            <a:off x="6367294" y="28698"/>
            <a:ext cx="2309820" cy="5086302"/>
            <a:chOff x="1287725" y="238125"/>
            <a:chExt cx="2379050" cy="5238750"/>
          </a:xfrm>
        </p:grpSpPr>
        <p:sp>
          <p:nvSpPr>
            <p:cNvPr id="4304" name="Google Shape;4304;p25"/>
            <p:cNvSpPr/>
            <p:nvPr/>
          </p:nvSpPr>
          <p:spPr>
            <a:xfrm>
              <a:off x="1287725"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25"/>
            <p:cNvSpPr/>
            <p:nvPr/>
          </p:nvSpPr>
          <p:spPr>
            <a:xfrm>
              <a:off x="1287725"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25"/>
            <p:cNvSpPr/>
            <p:nvPr/>
          </p:nvSpPr>
          <p:spPr>
            <a:xfrm>
              <a:off x="1287725"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25"/>
            <p:cNvSpPr/>
            <p:nvPr/>
          </p:nvSpPr>
          <p:spPr>
            <a:xfrm>
              <a:off x="1287725" y="129170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25"/>
            <p:cNvSpPr/>
            <p:nvPr/>
          </p:nvSpPr>
          <p:spPr>
            <a:xfrm>
              <a:off x="1287725" y="17432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25"/>
            <p:cNvSpPr/>
            <p:nvPr/>
          </p:nvSpPr>
          <p:spPr>
            <a:xfrm>
              <a:off x="1287725"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25"/>
            <p:cNvSpPr/>
            <p:nvPr/>
          </p:nvSpPr>
          <p:spPr>
            <a:xfrm>
              <a:off x="1287725"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25"/>
            <p:cNvSpPr/>
            <p:nvPr/>
          </p:nvSpPr>
          <p:spPr>
            <a:xfrm>
              <a:off x="1287725"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25"/>
            <p:cNvSpPr/>
            <p:nvPr/>
          </p:nvSpPr>
          <p:spPr>
            <a:xfrm>
              <a:off x="1287725" y="294730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25"/>
            <p:cNvSpPr/>
            <p:nvPr/>
          </p:nvSpPr>
          <p:spPr>
            <a:xfrm>
              <a:off x="128772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25"/>
            <p:cNvSpPr/>
            <p:nvPr/>
          </p:nvSpPr>
          <p:spPr>
            <a:xfrm>
              <a:off x="1287725" y="38503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25"/>
            <p:cNvSpPr/>
            <p:nvPr/>
          </p:nvSpPr>
          <p:spPr>
            <a:xfrm>
              <a:off x="1287725" y="44524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25"/>
            <p:cNvSpPr/>
            <p:nvPr/>
          </p:nvSpPr>
          <p:spPr>
            <a:xfrm>
              <a:off x="1287725" y="47534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25"/>
            <p:cNvSpPr/>
            <p:nvPr/>
          </p:nvSpPr>
          <p:spPr>
            <a:xfrm>
              <a:off x="1287725" y="5054450"/>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25"/>
            <p:cNvSpPr/>
            <p:nvPr/>
          </p:nvSpPr>
          <p:spPr>
            <a:xfrm>
              <a:off x="1287725" y="520497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25"/>
            <p:cNvSpPr/>
            <p:nvPr/>
          </p:nvSpPr>
          <p:spPr>
            <a:xfrm>
              <a:off x="1438225"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25"/>
            <p:cNvSpPr/>
            <p:nvPr/>
          </p:nvSpPr>
          <p:spPr>
            <a:xfrm>
              <a:off x="1438225"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25"/>
            <p:cNvSpPr/>
            <p:nvPr/>
          </p:nvSpPr>
          <p:spPr>
            <a:xfrm>
              <a:off x="1438225" y="27968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25"/>
            <p:cNvSpPr/>
            <p:nvPr/>
          </p:nvSpPr>
          <p:spPr>
            <a:xfrm>
              <a:off x="1438225" y="4151400"/>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25"/>
            <p:cNvSpPr/>
            <p:nvPr/>
          </p:nvSpPr>
          <p:spPr>
            <a:xfrm>
              <a:off x="158875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25"/>
            <p:cNvSpPr/>
            <p:nvPr/>
          </p:nvSpPr>
          <p:spPr>
            <a:xfrm>
              <a:off x="1588750" y="53912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25"/>
            <p:cNvSpPr/>
            <p:nvPr/>
          </p:nvSpPr>
          <p:spPr>
            <a:xfrm>
              <a:off x="1588750"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25"/>
            <p:cNvSpPr/>
            <p:nvPr/>
          </p:nvSpPr>
          <p:spPr>
            <a:xfrm>
              <a:off x="158875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25"/>
            <p:cNvSpPr/>
            <p:nvPr/>
          </p:nvSpPr>
          <p:spPr>
            <a:xfrm>
              <a:off x="158875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25"/>
            <p:cNvSpPr/>
            <p:nvPr/>
          </p:nvSpPr>
          <p:spPr>
            <a:xfrm>
              <a:off x="158875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25"/>
            <p:cNvSpPr/>
            <p:nvPr/>
          </p:nvSpPr>
          <p:spPr>
            <a:xfrm>
              <a:off x="1588750"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25"/>
            <p:cNvSpPr/>
            <p:nvPr/>
          </p:nvSpPr>
          <p:spPr>
            <a:xfrm>
              <a:off x="1588750" y="30978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25"/>
            <p:cNvSpPr/>
            <p:nvPr/>
          </p:nvSpPr>
          <p:spPr>
            <a:xfrm>
              <a:off x="1588750" y="35493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25"/>
            <p:cNvSpPr/>
            <p:nvPr/>
          </p:nvSpPr>
          <p:spPr>
            <a:xfrm>
              <a:off x="1588750" y="53554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25"/>
            <p:cNvSpPr/>
            <p:nvPr/>
          </p:nvSpPr>
          <p:spPr>
            <a:xfrm>
              <a:off x="1739250" y="3886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25"/>
            <p:cNvSpPr/>
            <p:nvPr/>
          </p:nvSpPr>
          <p:spPr>
            <a:xfrm>
              <a:off x="1739250" y="6896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25"/>
            <p:cNvSpPr/>
            <p:nvPr/>
          </p:nvSpPr>
          <p:spPr>
            <a:xfrm>
              <a:off x="1739250" y="9906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25"/>
            <p:cNvSpPr/>
            <p:nvPr/>
          </p:nvSpPr>
          <p:spPr>
            <a:xfrm>
              <a:off x="1739250" y="15927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25"/>
            <p:cNvSpPr/>
            <p:nvPr/>
          </p:nvSpPr>
          <p:spPr>
            <a:xfrm>
              <a:off x="1739250" y="174322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25"/>
            <p:cNvSpPr/>
            <p:nvPr/>
          </p:nvSpPr>
          <p:spPr>
            <a:xfrm>
              <a:off x="1739250" y="20442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25"/>
            <p:cNvSpPr/>
            <p:nvPr/>
          </p:nvSpPr>
          <p:spPr>
            <a:xfrm>
              <a:off x="173925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25"/>
            <p:cNvSpPr/>
            <p:nvPr/>
          </p:nvSpPr>
          <p:spPr>
            <a:xfrm>
              <a:off x="1739250" y="23452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25"/>
            <p:cNvSpPr/>
            <p:nvPr/>
          </p:nvSpPr>
          <p:spPr>
            <a:xfrm>
              <a:off x="1739250" y="294730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25"/>
            <p:cNvSpPr/>
            <p:nvPr/>
          </p:nvSpPr>
          <p:spPr>
            <a:xfrm>
              <a:off x="1739250" y="30978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25"/>
            <p:cNvSpPr/>
            <p:nvPr/>
          </p:nvSpPr>
          <p:spPr>
            <a:xfrm>
              <a:off x="1739250" y="32483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25"/>
            <p:cNvSpPr/>
            <p:nvPr/>
          </p:nvSpPr>
          <p:spPr>
            <a:xfrm>
              <a:off x="1739250" y="3850375"/>
              <a:ext cx="121400" cy="121400"/>
            </a:xfrm>
            <a:custGeom>
              <a:rect b="b" l="l" r="r" t="t"/>
              <a:pathLst>
                <a:path extrusionOk="0" h="4856" w="4856">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25"/>
            <p:cNvSpPr/>
            <p:nvPr/>
          </p:nvSpPr>
          <p:spPr>
            <a:xfrm>
              <a:off x="1739250" y="4000875"/>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25"/>
            <p:cNvSpPr/>
            <p:nvPr/>
          </p:nvSpPr>
          <p:spPr>
            <a:xfrm>
              <a:off x="1739250" y="44524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25"/>
            <p:cNvSpPr/>
            <p:nvPr/>
          </p:nvSpPr>
          <p:spPr>
            <a:xfrm>
              <a:off x="1739250" y="4602925"/>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25"/>
            <p:cNvSpPr/>
            <p:nvPr/>
          </p:nvSpPr>
          <p:spPr>
            <a:xfrm>
              <a:off x="1739250" y="475345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25"/>
            <p:cNvSpPr/>
            <p:nvPr/>
          </p:nvSpPr>
          <p:spPr>
            <a:xfrm>
              <a:off x="1739250" y="5054450"/>
              <a:ext cx="121400" cy="121425"/>
            </a:xfrm>
            <a:custGeom>
              <a:rect b="b" l="l" r="r" t="t"/>
              <a:pathLst>
                <a:path extrusionOk="0" h="4857"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25"/>
            <p:cNvSpPr/>
            <p:nvPr/>
          </p:nvSpPr>
          <p:spPr>
            <a:xfrm>
              <a:off x="1889750" y="53912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25"/>
            <p:cNvSpPr/>
            <p:nvPr/>
          </p:nvSpPr>
          <p:spPr>
            <a:xfrm>
              <a:off x="1889750" y="68965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25"/>
            <p:cNvSpPr/>
            <p:nvPr/>
          </p:nvSpPr>
          <p:spPr>
            <a:xfrm>
              <a:off x="1889750" y="9906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25"/>
            <p:cNvSpPr/>
            <p:nvPr/>
          </p:nvSpPr>
          <p:spPr>
            <a:xfrm>
              <a:off x="1889750" y="114117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25"/>
            <p:cNvSpPr/>
            <p:nvPr/>
          </p:nvSpPr>
          <p:spPr>
            <a:xfrm>
              <a:off x="1889750" y="1291700"/>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25"/>
            <p:cNvSpPr/>
            <p:nvPr/>
          </p:nvSpPr>
          <p:spPr>
            <a:xfrm>
              <a:off x="1889750" y="159270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25"/>
            <p:cNvSpPr/>
            <p:nvPr/>
          </p:nvSpPr>
          <p:spPr>
            <a:xfrm>
              <a:off x="1889750" y="324832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25"/>
            <p:cNvSpPr/>
            <p:nvPr/>
          </p:nvSpPr>
          <p:spPr>
            <a:xfrm>
              <a:off x="1889750" y="35493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25"/>
            <p:cNvSpPr/>
            <p:nvPr/>
          </p:nvSpPr>
          <p:spPr>
            <a:xfrm>
              <a:off x="1889750" y="36998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25"/>
            <p:cNvSpPr/>
            <p:nvPr/>
          </p:nvSpPr>
          <p:spPr>
            <a:xfrm>
              <a:off x="1889750" y="505445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25"/>
            <p:cNvSpPr/>
            <p:nvPr/>
          </p:nvSpPr>
          <p:spPr>
            <a:xfrm>
              <a:off x="1889750" y="5355475"/>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25"/>
            <p:cNvSpPr/>
            <p:nvPr/>
          </p:nvSpPr>
          <p:spPr>
            <a:xfrm>
              <a:off x="2040275" y="23812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25"/>
            <p:cNvSpPr/>
            <p:nvPr/>
          </p:nvSpPr>
          <p:spPr>
            <a:xfrm>
              <a:off x="2040275" y="539125"/>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25"/>
            <p:cNvSpPr/>
            <p:nvPr/>
          </p:nvSpPr>
          <p:spPr>
            <a:xfrm>
              <a:off x="2040275" y="8401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25"/>
            <p:cNvSpPr/>
            <p:nvPr/>
          </p:nvSpPr>
          <p:spPr>
            <a:xfrm>
              <a:off x="2040275" y="9906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25"/>
            <p:cNvSpPr/>
            <p:nvPr/>
          </p:nvSpPr>
          <p:spPr>
            <a:xfrm>
              <a:off x="2040275" y="159270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25"/>
            <p:cNvSpPr/>
            <p:nvPr/>
          </p:nvSpPr>
          <p:spPr>
            <a:xfrm>
              <a:off x="2040275" y="2194750"/>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25"/>
            <p:cNvSpPr/>
            <p:nvPr/>
          </p:nvSpPr>
          <p:spPr>
            <a:xfrm>
              <a:off x="2040275" y="2345275"/>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25"/>
            <p:cNvSpPr/>
            <p:nvPr/>
          </p:nvSpPr>
          <p:spPr>
            <a:xfrm>
              <a:off x="2040275" y="249577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25"/>
            <p:cNvSpPr/>
            <p:nvPr/>
          </p:nvSpPr>
          <p:spPr>
            <a:xfrm>
              <a:off x="2040275" y="33988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25"/>
            <p:cNvSpPr/>
            <p:nvPr/>
          </p:nvSpPr>
          <p:spPr>
            <a:xfrm>
              <a:off x="2040275" y="4151400"/>
              <a:ext cx="121400" cy="121400"/>
            </a:xfrm>
            <a:custGeom>
              <a:rect b="b" l="l" r="r" t="t"/>
              <a:pathLst>
                <a:path extrusionOk="0" h="4856" w="4856">
                  <a:moveTo>
                    <a:pt x="0" y="0"/>
                  </a:moveTo>
                  <a:lnTo>
                    <a:pt x="0"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25"/>
            <p:cNvSpPr/>
            <p:nvPr/>
          </p:nvSpPr>
          <p:spPr>
            <a:xfrm>
              <a:off x="2040275" y="460292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25"/>
            <p:cNvSpPr/>
            <p:nvPr/>
          </p:nvSpPr>
          <p:spPr>
            <a:xfrm>
              <a:off x="2040275" y="4753450"/>
              <a:ext cx="121400" cy="121400"/>
            </a:xfrm>
            <a:custGeom>
              <a:rect b="b" l="l" r="r" t="t"/>
              <a:pathLst>
                <a:path extrusionOk="0" h="4856" w="4856">
                  <a:moveTo>
                    <a:pt x="0" y="0"/>
                  </a:moveTo>
                  <a:lnTo>
                    <a:pt x="0"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25"/>
            <p:cNvSpPr/>
            <p:nvPr/>
          </p:nvSpPr>
          <p:spPr>
            <a:xfrm>
              <a:off x="2040275" y="5355475"/>
              <a:ext cx="121400" cy="121400"/>
            </a:xfrm>
            <a:custGeom>
              <a:rect b="b" l="l" r="r" t="t"/>
              <a:pathLst>
                <a:path extrusionOk="0" h="4856"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25"/>
            <p:cNvSpPr/>
            <p:nvPr/>
          </p:nvSpPr>
          <p:spPr>
            <a:xfrm>
              <a:off x="2190775" y="38862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25"/>
            <p:cNvSpPr/>
            <p:nvPr/>
          </p:nvSpPr>
          <p:spPr>
            <a:xfrm>
              <a:off x="2190775" y="53912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25"/>
            <p:cNvSpPr/>
            <p:nvPr/>
          </p:nvSpPr>
          <p:spPr>
            <a:xfrm>
              <a:off x="2190775" y="990675"/>
              <a:ext cx="121425" cy="121400"/>
            </a:xfrm>
            <a:custGeom>
              <a:rect b="b" l="l" r="r" t="t"/>
              <a:pathLst>
                <a:path extrusionOk="0" h="4856" w="4857">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25"/>
            <p:cNvSpPr/>
            <p:nvPr/>
          </p:nvSpPr>
          <p:spPr>
            <a:xfrm>
              <a:off x="219077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25"/>
            <p:cNvSpPr/>
            <p:nvPr/>
          </p:nvSpPr>
          <p:spPr>
            <a:xfrm>
              <a:off x="219077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25"/>
            <p:cNvSpPr/>
            <p:nvPr/>
          </p:nvSpPr>
          <p:spPr>
            <a:xfrm>
              <a:off x="2190775" y="2947300"/>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25"/>
            <p:cNvSpPr/>
            <p:nvPr/>
          </p:nvSpPr>
          <p:spPr>
            <a:xfrm>
              <a:off x="2190775" y="3850375"/>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25"/>
            <p:cNvSpPr/>
            <p:nvPr/>
          </p:nvSpPr>
          <p:spPr>
            <a:xfrm>
              <a:off x="2190775" y="430190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25"/>
            <p:cNvSpPr/>
            <p:nvPr/>
          </p:nvSpPr>
          <p:spPr>
            <a:xfrm>
              <a:off x="2190775" y="4903950"/>
              <a:ext cx="121425" cy="121400"/>
            </a:xfrm>
            <a:custGeom>
              <a:rect b="b" l="l" r="r" t="t"/>
              <a:pathLst>
                <a:path extrusionOk="0" h="4856"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25"/>
            <p:cNvSpPr/>
            <p:nvPr/>
          </p:nvSpPr>
          <p:spPr>
            <a:xfrm>
              <a:off x="2341300"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25"/>
            <p:cNvSpPr/>
            <p:nvPr/>
          </p:nvSpPr>
          <p:spPr>
            <a:xfrm>
              <a:off x="2341300" y="388625"/>
              <a:ext cx="121400" cy="121400"/>
            </a:xfrm>
            <a:custGeom>
              <a:rect b="b" l="l" r="r" t="t"/>
              <a:pathLst>
                <a:path extrusionOk="0" h="4856" w="4856">
                  <a:moveTo>
                    <a:pt x="0" y="0"/>
                  </a:moveTo>
                  <a:lnTo>
                    <a:pt x="0" y="4856"/>
                  </a:lnTo>
                  <a:lnTo>
                    <a:pt x="4855" y="4856"/>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25"/>
            <p:cNvSpPr/>
            <p:nvPr/>
          </p:nvSpPr>
          <p:spPr>
            <a:xfrm>
              <a:off x="2341300" y="840150"/>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25"/>
            <p:cNvSpPr/>
            <p:nvPr/>
          </p:nvSpPr>
          <p:spPr>
            <a:xfrm>
              <a:off x="2341300" y="11411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25"/>
            <p:cNvSpPr/>
            <p:nvPr/>
          </p:nvSpPr>
          <p:spPr>
            <a:xfrm>
              <a:off x="2341300" y="18937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5"/>
            <p:cNvSpPr/>
            <p:nvPr/>
          </p:nvSpPr>
          <p:spPr>
            <a:xfrm>
              <a:off x="2341300" y="20442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5"/>
            <p:cNvSpPr/>
            <p:nvPr/>
          </p:nvSpPr>
          <p:spPr>
            <a:xfrm>
              <a:off x="2341300"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25"/>
            <p:cNvSpPr/>
            <p:nvPr/>
          </p:nvSpPr>
          <p:spPr>
            <a:xfrm>
              <a:off x="2341300" y="4000875"/>
              <a:ext cx="121400" cy="121425"/>
            </a:xfrm>
            <a:custGeom>
              <a:rect b="b" l="l" r="r" t="t"/>
              <a:pathLst>
                <a:path extrusionOk="0" h="4857"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25"/>
            <p:cNvSpPr/>
            <p:nvPr/>
          </p:nvSpPr>
          <p:spPr>
            <a:xfrm>
              <a:off x="2491800" y="23812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25"/>
            <p:cNvSpPr/>
            <p:nvPr/>
          </p:nvSpPr>
          <p:spPr>
            <a:xfrm>
              <a:off x="2491800" y="1291700"/>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25"/>
            <p:cNvSpPr/>
            <p:nvPr/>
          </p:nvSpPr>
          <p:spPr>
            <a:xfrm>
              <a:off x="2491800" y="21947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5"/>
            <p:cNvSpPr/>
            <p:nvPr/>
          </p:nvSpPr>
          <p:spPr>
            <a:xfrm>
              <a:off x="2491800" y="3699875"/>
              <a:ext cx="121400" cy="121400"/>
            </a:xfrm>
            <a:custGeom>
              <a:rect b="b" l="l" r="r" t="t"/>
              <a:pathLst>
                <a:path extrusionOk="0" h="4856" w="4856">
                  <a:moveTo>
                    <a:pt x="1" y="0"/>
                  </a:moveTo>
                  <a:lnTo>
                    <a:pt x="1" y="4855"/>
                  </a:lnTo>
                  <a:lnTo>
                    <a:pt x="4856" y="4855"/>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5"/>
            <p:cNvSpPr/>
            <p:nvPr/>
          </p:nvSpPr>
          <p:spPr>
            <a:xfrm>
              <a:off x="2491800"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5"/>
            <p:cNvSpPr/>
            <p:nvPr/>
          </p:nvSpPr>
          <p:spPr>
            <a:xfrm>
              <a:off x="2642325" y="23812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5"/>
            <p:cNvSpPr/>
            <p:nvPr/>
          </p:nvSpPr>
          <p:spPr>
            <a:xfrm>
              <a:off x="2642325" y="689650"/>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25"/>
            <p:cNvSpPr/>
            <p:nvPr/>
          </p:nvSpPr>
          <p:spPr>
            <a:xfrm>
              <a:off x="2642325" y="23452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5"/>
            <p:cNvSpPr/>
            <p:nvPr/>
          </p:nvSpPr>
          <p:spPr>
            <a:xfrm>
              <a:off x="2642325" y="324832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5"/>
            <p:cNvSpPr/>
            <p:nvPr/>
          </p:nvSpPr>
          <p:spPr>
            <a:xfrm>
              <a:off x="2642325" y="3699875"/>
              <a:ext cx="121400" cy="121400"/>
            </a:xfrm>
            <a:custGeom>
              <a:rect b="b" l="l" r="r" t="t"/>
              <a:pathLst>
                <a:path extrusionOk="0" h="4856" w="4856">
                  <a:moveTo>
                    <a:pt x="0" y="0"/>
                  </a:moveTo>
                  <a:lnTo>
                    <a:pt x="0" y="4855"/>
                  </a:lnTo>
                  <a:lnTo>
                    <a:pt x="4855" y="4855"/>
                  </a:lnTo>
                  <a:lnTo>
                    <a:pt x="48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25"/>
            <p:cNvSpPr/>
            <p:nvPr/>
          </p:nvSpPr>
          <p:spPr>
            <a:xfrm>
              <a:off x="2792825" y="430190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25"/>
            <p:cNvSpPr/>
            <p:nvPr/>
          </p:nvSpPr>
          <p:spPr>
            <a:xfrm>
              <a:off x="2943325" y="1442200"/>
              <a:ext cx="121425" cy="121400"/>
            </a:xfrm>
            <a:custGeom>
              <a:rect b="b" l="l" r="r" t="t"/>
              <a:pathLst>
                <a:path extrusionOk="0" h="4856" w="4857">
                  <a:moveTo>
                    <a:pt x="1" y="0"/>
                  </a:moveTo>
                  <a:lnTo>
                    <a:pt x="1" y="4856"/>
                  </a:lnTo>
                  <a:lnTo>
                    <a:pt x="4856" y="4856"/>
                  </a:lnTo>
                  <a:lnTo>
                    <a:pt x="48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25"/>
            <p:cNvSpPr/>
            <p:nvPr/>
          </p:nvSpPr>
          <p:spPr>
            <a:xfrm>
              <a:off x="2943325" y="2646275"/>
              <a:ext cx="121425" cy="121425"/>
            </a:xfrm>
            <a:custGeom>
              <a:rect b="b" l="l" r="r" t="t"/>
              <a:pathLst>
                <a:path extrusionOk="0" h="4857" w="4857">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25"/>
            <p:cNvSpPr/>
            <p:nvPr/>
          </p:nvSpPr>
          <p:spPr>
            <a:xfrm>
              <a:off x="3093850" y="5054450"/>
              <a:ext cx="121400" cy="121425"/>
            </a:xfrm>
            <a:custGeom>
              <a:rect b="b" l="l" r="r" t="t"/>
              <a:pathLst>
                <a:path extrusionOk="0" h="4857" w="4856">
                  <a:moveTo>
                    <a:pt x="0" y="1"/>
                  </a:moveTo>
                  <a:lnTo>
                    <a:pt x="0"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25"/>
            <p:cNvSpPr/>
            <p:nvPr/>
          </p:nvSpPr>
          <p:spPr>
            <a:xfrm>
              <a:off x="3394875" y="2495775"/>
              <a:ext cx="121400" cy="121400"/>
            </a:xfrm>
            <a:custGeom>
              <a:rect b="b" l="l" r="r" t="t"/>
              <a:pathLst>
                <a:path extrusionOk="0" h="4856" w="4856">
                  <a:moveTo>
                    <a:pt x="0" y="1"/>
                  </a:moveTo>
                  <a:lnTo>
                    <a:pt x="0" y="4856"/>
                  </a:lnTo>
                  <a:lnTo>
                    <a:pt x="4855" y="4856"/>
                  </a:lnTo>
                  <a:lnTo>
                    <a:pt x="4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25"/>
            <p:cNvSpPr/>
            <p:nvPr/>
          </p:nvSpPr>
          <p:spPr>
            <a:xfrm>
              <a:off x="3545375" y="4903950"/>
              <a:ext cx="121400" cy="121400"/>
            </a:xfrm>
            <a:custGeom>
              <a:rect b="b" l="l" r="r" t="t"/>
              <a:pathLst>
                <a:path extrusionOk="0" h="4856" w="4856">
                  <a:moveTo>
                    <a:pt x="1" y="1"/>
                  </a:moveTo>
                  <a:lnTo>
                    <a:pt x="1" y="4856"/>
                  </a:lnTo>
                  <a:lnTo>
                    <a:pt x="4856" y="4856"/>
                  </a:lnTo>
                  <a:lnTo>
                    <a:pt x="485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70D4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8300" y="739375"/>
            <a:ext cx="67611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5"/>
              </a:buClr>
              <a:buSzPts val="3600"/>
              <a:buFont typeface="Dosis"/>
              <a:buNone/>
              <a:defRPr sz="3600">
                <a:solidFill>
                  <a:schemeClr val="accent5"/>
                </a:solidFill>
                <a:latin typeface="Dosis"/>
                <a:ea typeface="Dosis"/>
                <a:cs typeface="Dosis"/>
                <a:sym typeface="Dosis"/>
              </a:defRPr>
            </a:lvl1pPr>
            <a:lvl2pPr lvl="1"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2pPr>
            <a:lvl3pPr lvl="2"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3pPr>
            <a:lvl4pPr lvl="3"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4pPr>
            <a:lvl5pPr lvl="4"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5pPr>
            <a:lvl6pPr lvl="5"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6pPr>
            <a:lvl7pPr lvl="6"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7pPr>
            <a:lvl8pPr lvl="7"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8pPr>
            <a:lvl9pPr lvl="8" rtl="0">
              <a:spcBef>
                <a:spcPts val="0"/>
              </a:spcBef>
              <a:spcAft>
                <a:spcPts val="0"/>
              </a:spcAft>
              <a:buClr>
                <a:srgbClr val="0B87A1"/>
              </a:buClr>
              <a:buSzPts val="3600"/>
              <a:buFont typeface="Dosis"/>
              <a:buNone/>
              <a:defRPr sz="3600">
                <a:solidFill>
                  <a:srgbClr val="0B87A1"/>
                </a:solidFill>
                <a:latin typeface="Dosis"/>
                <a:ea typeface="Dosis"/>
                <a:cs typeface="Dosis"/>
                <a:sym typeface="Dosis"/>
              </a:defRPr>
            </a:lvl9pPr>
          </a:lstStyle>
          <a:p/>
        </p:txBody>
      </p:sp>
      <p:sp>
        <p:nvSpPr>
          <p:cNvPr id="52" name="Google Shape;52;p13"/>
          <p:cNvSpPr txBox="1"/>
          <p:nvPr>
            <p:ph idx="1" type="body"/>
          </p:nvPr>
        </p:nvSpPr>
        <p:spPr>
          <a:xfrm>
            <a:off x="718300" y="1733550"/>
            <a:ext cx="6761100" cy="29805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1"/>
              </a:buClr>
              <a:buSzPts val="2400"/>
              <a:buFont typeface="Titillium Web"/>
              <a:buChar char="▪"/>
              <a:defRPr sz="2400">
                <a:solidFill>
                  <a:schemeClr val="dk2"/>
                </a:solidFill>
                <a:latin typeface="Titillium Web"/>
                <a:ea typeface="Titillium Web"/>
                <a:cs typeface="Titillium Web"/>
                <a:sym typeface="Titillium Web"/>
              </a:defRPr>
            </a:lvl1pPr>
            <a:lvl2pPr indent="-381000" lvl="1" marL="914400" rtl="0">
              <a:spcBef>
                <a:spcPts val="0"/>
              </a:spcBef>
              <a:spcAft>
                <a:spcPts val="0"/>
              </a:spcAft>
              <a:buClr>
                <a:schemeClr val="accent2"/>
              </a:buClr>
              <a:buSzPts val="2400"/>
              <a:buFont typeface="Titillium Web"/>
              <a:buChar char="▫"/>
              <a:defRPr sz="2400">
                <a:solidFill>
                  <a:schemeClr val="dk2"/>
                </a:solidFill>
                <a:latin typeface="Titillium Web"/>
                <a:ea typeface="Titillium Web"/>
                <a:cs typeface="Titillium Web"/>
                <a:sym typeface="Titillium Web"/>
              </a:defRPr>
            </a:lvl2pPr>
            <a:lvl3pPr indent="-381000" lvl="2" marL="1371600" rtl="0">
              <a:spcBef>
                <a:spcPts val="0"/>
              </a:spcBef>
              <a:spcAft>
                <a:spcPts val="0"/>
              </a:spcAft>
              <a:buClr>
                <a:schemeClr val="accent3"/>
              </a:buClr>
              <a:buSzPts val="2400"/>
              <a:buFont typeface="Titillium Web"/>
              <a:buChar char="▫"/>
              <a:defRPr sz="2400">
                <a:solidFill>
                  <a:schemeClr val="dk2"/>
                </a:solidFill>
                <a:latin typeface="Titillium Web"/>
                <a:ea typeface="Titillium Web"/>
                <a:cs typeface="Titillium Web"/>
                <a:sym typeface="Titillium Web"/>
              </a:defRPr>
            </a:lvl3pPr>
            <a:lvl4pPr indent="-381000" lvl="3" marL="1828800" rtl="0">
              <a:spcBef>
                <a:spcPts val="0"/>
              </a:spcBef>
              <a:spcAft>
                <a:spcPts val="0"/>
              </a:spcAft>
              <a:buClr>
                <a:schemeClr val="accent3"/>
              </a:buClr>
              <a:buSzPts val="2400"/>
              <a:buFont typeface="Titillium Web"/>
              <a:buChar char="▫"/>
              <a:defRPr sz="2400">
                <a:solidFill>
                  <a:schemeClr val="dk2"/>
                </a:solidFill>
                <a:latin typeface="Titillium Web"/>
                <a:ea typeface="Titillium Web"/>
                <a:cs typeface="Titillium Web"/>
                <a:sym typeface="Titillium Web"/>
              </a:defRPr>
            </a:lvl4pPr>
            <a:lvl5pPr indent="-381000" lvl="4" marL="2286000" rtl="0">
              <a:spcBef>
                <a:spcPts val="0"/>
              </a:spcBef>
              <a:spcAft>
                <a:spcPts val="0"/>
              </a:spcAft>
              <a:buClr>
                <a:schemeClr val="accent3"/>
              </a:buClr>
              <a:buSzPts val="2400"/>
              <a:buFont typeface="Titillium Web"/>
              <a:buChar char="▫"/>
              <a:defRPr sz="2400">
                <a:solidFill>
                  <a:schemeClr val="dk2"/>
                </a:solidFill>
                <a:latin typeface="Titillium Web"/>
                <a:ea typeface="Titillium Web"/>
                <a:cs typeface="Titillium Web"/>
                <a:sym typeface="Titillium Web"/>
              </a:defRPr>
            </a:lvl5pPr>
            <a:lvl6pPr indent="-381000" lvl="5" marL="2743200" rtl="0">
              <a:spcBef>
                <a:spcPts val="0"/>
              </a:spcBef>
              <a:spcAft>
                <a:spcPts val="0"/>
              </a:spcAft>
              <a:buClr>
                <a:schemeClr val="accent3"/>
              </a:buClr>
              <a:buSzPts val="2400"/>
              <a:buFont typeface="Titillium Web"/>
              <a:buChar char="▫"/>
              <a:defRPr sz="2400">
                <a:solidFill>
                  <a:schemeClr val="dk2"/>
                </a:solidFill>
                <a:latin typeface="Titillium Web"/>
                <a:ea typeface="Titillium Web"/>
                <a:cs typeface="Titillium Web"/>
                <a:sym typeface="Titillium Web"/>
              </a:defRPr>
            </a:lvl6pPr>
            <a:lvl7pPr indent="-381000" lvl="6" marL="3200400" rtl="0">
              <a:spcBef>
                <a:spcPts val="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7pPr>
            <a:lvl8pPr indent="-381000" lvl="7" marL="3657600" rtl="0">
              <a:spcBef>
                <a:spcPts val="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8pPr>
            <a:lvl9pPr indent="-381000" lvl="8" marL="4114800" rtl="0">
              <a:spcBef>
                <a:spcPts val="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0.png"/><Relationship Id="rId13" Type="http://schemas.openxmlformats.org/officeDocument/2006/relationships/image" Target="../media/image39.png"/><Relationship Id="rId12" Type="http://schemas.openxmlformats.org/officeDocument/2006/relationships/image" Target="../media/image41.png"/><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33.png"/><Relationship Id="rId15" Type="http://schemas.openxmlformats.org/officeDocument/2006/relationships/image" Target="../media/image42.png"/><Relationship Id="rId14" Type="http://schemas.openxmlformats.org/officeDocument/2006/relationships/image" Target="../media/image37.png"/><Relationship Id="rId17" Type="http://schemas.openxmlformats.org/officeDocument/2006/relationships/image" Target="../media/image44.png"/><Relationship Id="rId16" Type="http://schemas.openxmlformats.org/officeDocument/2006/relationships/image" Target="../media/image43.png"/><Relationship Id="rId5" Type="http://schemas.openxmlformats.org/officeDocument/2006/relationships/image" Target="../media/image54.png"/><Relationship Id="rId6" Type="http://schemas.openxmlformats.org/officeDocument/2006/relationships/image" Target="../media/image31.png"/><Relationship Id="rId18" Type="http://schemas.openxmlformats.org/officeDocument/2006/relationships/image" Target="../media/image59.png"/><Relationship Id="rId7" Type="http://schemas.openxmlformats.org/officeDocument/2006/relationships/image" Target="../media/image32.png"/><Relationship Id="rId8"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52.png"/><Relationship Id="rId4" Type="http://schemas.openxmlformats.org/officeDocument/2006/relationships/image" Target="../media/image50.png"/><Relationship Id="rId5"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3.png"/><Relationship Id="rId6" Type="http://schemas.openxmlformats.org/officeDocument/2006/relationships/image" Target="../media/image4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5.png"/><Relationship Id="rId13" Type="http://schemas.openxmlformats.org/officeDocument/2006/relationships/image" Target="../media/image38.png"/><Relationship Id="rId12" Type="http://schemas.openxmlformats.org/officeDocument/2006/relationships/image" Target="../media/image26.png"/><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9.png"/><Relationship Id="rId15" Type="http://schemas.openxmlformats.org/officeDocument/2006/relationships/image" Target="../media/image35.png"/><Relationship Id="rId14" Type="http://schemas.openxmlformats.org/officeDocument/2006/relationships/image" Target="../media/image51.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60.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0" name="Shape 4410"/>
        <p:cNvGrpSpPr/>
        <p:nvPr/>
      </p:nvGrpSpPr>
      <p:grpSpPr>
        <a:xfrm>
          <a:off x="0" y="0"/>
          <a:ext cx="0" cy="0"/>
          <a:chOff x="0" y="0"/>
          <a:chExt cx="0" cy="0"/>
        </a:xfrm>
      </p:grpSpPr>
      <p:sp>
        <p:nvSpPr>
          <p:cNvPr id="4411" name="Google Shape;4411;p26"/>
          <p:cNvSpPr txBox="1"/>
          <p:nvPr>
            <p:ph type="ctrTitle"/>
          </p:nvPr>
        </p:nvSpPr>
        <p:spPr>
          <a:xfrm>
            <a:off x="763700" y="3203250"/>
            <a:ext cx="5011800" cy="114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Gathering Communities Through Recreational Esports</a:t>
            </a:r>
            <a:endParaRPr sz="1800">
              <a:solidFill>
                <a:schemeClr val="lt1"/>
              </a:solidFill>
            </a:endParaRPr>
          </a:p>
        </p:txBody>
      </p:sp>
      <p:pic>
        <p:nvPicPr>
          <p:cNvPr id="4412" name="Google Shape;4412;p26"/>
          <p:cNvPicPr preferRelativeResize="0"/>
          <p:nvPr/>
        </p:nvPicPr>
        <p:blipFill>
          <a:blip r:embed="rId3">
            <a:alphaModFix/>
          </a:blip>
          <a:stretch>
            <a:fillRect/>
          </a:stretch>
        </p:blipFill>
        <p:spPr>
          <a:xfrm>
            <a:off x="190325" y="1445201"/>
            <a:ext cx="2596674" cy="1239900"/>
          </a:xfrm>
          <a:prstGeom prst="rect">
            <a:avLst/>
          </a:prstGeom>
          <a:noFill/>
          <a:ln>
            <a:noFill/>
          </a:ln>
        </p:spPr>
      </p:pic>
      <p:pic>
        <p:nvPicPr>
          <p:cNvPr id="4413" name="Google Shape;4413;p26"/>
          <p:cNvPicPr preferRelativeResize="0"/>
          <p:nvPr/>
        </p:nvPicPr>
        <p:blipFill>
          <a:blip r:embed="rId4">
            <a:alphaModFix/>
          </a:blip>
          <a:stretch>
            <a:fillRect/>
          </a:stretch>
        </p:blipFill>
        <p:spPr>
          <a:xfrm>
            <a:off x="2902175" y="1642075"/>
            <a:ext cx="3420000" cy="846150"/>
          </a:xfrm>
          <a:prstGeom prst="rect">
            <a:avLst/>
          </a:prstGeom>
          <a:noFill/>
          <a:ln>
            <a:noFill/>
          </a:ln>
        </p:spPr>
      </p:pic>
      <p:sp>
        <p:nvSpPr>
          <p:cNvPr id="4414" name="Google Shape;4414;p26"/>
          <p:cNvSpPr txBox="1"/>
          <p:nvPr/>
        </p:nvSpPr>
        <p:spPr>
          <a:xfrm>
            <a:off x="157400" y="4564125"/>
            <a:ext cx="6224400" cy="4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Dosis"/>
                <a:ea typeface="Dosis"/>
                <a:cs typeface="Dosis"/>
                <a:sym typeface="Dosis"/>
              </a:rPr>
              <a:t>Andrew Madison </a:t>
            </a:r>
            <a:r>
              <a:rPr lang="en">
                <a:solidFill>
                  <a:schemeClr val="lt1"/>
                </a:solidFill>
                <a:latin typeface="Dosis"/>
                <a:ea typeface="Dosis"/>
                <a:cs typeface="Dosis"/>
                <a:sym typeface="Dosis"/>
              </a:rPr>
              <a:t>| andrew@missioncontrol.gg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0" name="Shape 4560"/>
        <p:cNvGrpSpPr/>
        <p:nvPr/>
      </p:nvGrpSpPr>
      <p:grpSpPr>
        <a:xfrm>
          <a:off x="0" y="0"/>
          <a:ext cx="0" cy="0"/>
          <a:chOff x="0" y="0"/>
          <a:chExt cx="0" cy="0"/>
        </a:xfrm>
      </p:grpSpPr>
      <p:sp>
        <p:nvSpPr>
          <p:cNvPr id="4561" name="Google Shape;4561;p35"/>
          <p:cNvSpPr/>
          <p:nvPr/>
        </p:nvSpPr>
        <p:spPr>
          <a:xfrm>
            <a:off x="524900" y="200063"/>
            <a:ext cx="6243000" cy="44670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1597F"/>
              </a:solidFill>
            </a:endParaRPr>
          </a:p>
        </p:txBody>
      </p:sp>
      <p:sp>
        <p:nvSpPr>
          <p:cNvPr id="4562" name="Google Shape;4562;p35"/>
          <p:cNvSpPr txBox="1"/>
          <p:nvPr/>
        </p:nvSpPr>
        <p:spPr>
          <a:xfrm>
            <a:off x="6576925" y="3380900"/>
            <a:ext cx="2264100" cy="565200"/>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rgbClr val="01597F"/>
              </a:solidFill>
              <a:latin typeface="Dosis"/>
              <a:ea typeface="Dosis"/>
              <a:cs typeface="Dosis"/>
              <a:sym typeface="Dosis"/>
            </a:endParaRPr>
          </a:p>
        </p:txBody>
      </p:sp>
      <p:sp>
        <p:nvSpPr>
          <p:cNvPr id="4563" name="Google Shape;4563;p35"/>
          <p:cNvSpPr txBox="1"/>
          <p:nvPr/>
        </p:nvSpPr>
        <p:spPr>
          <a:xfrm>
            <a:off x="6547938" y="3395450"/>
            <a:ext cx="2264100" cy="5361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Dosis"/>
                <a:ea typeface="Dosis"/>
                <a:cs typeface="Dosis"/>
                <a:sym typeface="Dosis"/>
              </a:rPr>
              <a:t>RECREATIONAL</a:t>
            </a:r>
            <a:endParaRPr b="1" sz="2400">
              <a:solidFill>
                <a:schemeClr val="dk1"/>
              </a:solidFill>
              <a:latin typeface="Dosis"/>
              <a:ea typeface="Dosis"/>
              <a:cs typeface="Dosis"/>
              <a:sym typeface="Dosis"/>
            </a:endParaRPr>
          </a:p>
        </p:txBody>
      </p:sp>
      <p:pic>
        <p:nvPicPr>
          <p:cNvPr id="4564" name="Google Shape;4564;p35"/>
          <p:cNvPicPr preferRelativeResize="0"/>
          <p:nvPr/>
        </p:nvPicPr>
        <p:blipFill rotWithShape="1">
          <a:blip r:embed="rId3">
            <a:alphaModFix/>
          </a:blip>
          <a:srcRect b="0" l="0" r="67621" t="0"/>
          <a:stretch/>
        </p:blipFill>
        <p:spPr>
          <a:xfrm>
            <a:off x="2613508" y="1723775"/>
            <a:ext cx="237624" cy="373000"/>
          </a:xfrm>
          <a:prstGeom prst="rect">
            <a:avLst/>
          </a:prstGeom>
          <a:noFill/>
          <a:ln>
            <a:noFill/>
          </a:ln>
        </p:spPr>
      </p:pic>
      <p:sp>
        <p:nvSpPr>
          <p:cNvPr id="4565" name="Google Shape;4565;p35"/>
          <p:cNvSpPr txBox="1"/>
          <p:nvPr/>
        </p:nvSpPr>
        <p:spPr>
          <a:xfrm>
            <a:off x="5803775" y="2216075"/>
            <a:ext cx="2297700" cy="565200"/>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rgbClr val="01597F"/>
              </a:solidFill>
              <a:latin typeface="Dosis"/>
              <a:ea typeface="Dosis"/>
              <a:cs typeface="Dosis"/>
              <a:sym typeface="Dosis"/>
            </a:endParaRPr>
          </a:p>
        </p:txBody>
      </p:sp>
      <p:sp>
        <p:nvSpPr>
          <p:cNvPr id="4566" name="Google Shape;4566;p35"/>
          <p:cNvSpPr txBox="1"/>
          <p:nvPr/>
        </p:nvSpPr>
        <p:spPr>
          <a:xfrm>
            <a:off x="5056575" y="1403663"/>
            <a:ext cx="2264100" cy="5361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6"/>
                </a:solidFill>
                <a:latin typeface="Dosis"/>
                <a:ea typeface="Dosis"/>
                <a:cs typeface="Dosis"/>
                <a:sym typeface="Dosis"/>
              </a:rPr>
              <a:t>AMATEUR</a:t>
            </a:r>
            <a:endParaRPr b="1" sz="2400">
              <a:solidFill>
                <a:schemeClr val="accent6"/>
              </a:solidFill>
              <a:latin typeface="Dosis"/>
              <a:ea typeface="Dosis"/>
              <a:cs typeface="Dosis"/>
              <a:sym typeface="Dosis"/>
            </a:endParaRPr>
          </a:p>
        </p:txBody>
      </p:sp>
      <p:sp>
        <p:nvSpPr>
          <p:cNvPr id="4567" name="Google Shape;4567;p35"/>
          <p:cNvSpPr txBox="1"/>
          <p:nvPr/>
        </p:nvSpPr>
        <p:spPr>
          <a:xfrm>
            <a:off x="5724575" y="2303700"/>
            <a:ext cx="2264100" cy="536100"/>
          </a:xfrm>
          <a:prstGeom prst="rect">
            <a:avLst/>
          </a:prstGeom>
          <a:noFill/>
          <a:ln cap="flat" cmpd="sng" w="1905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5"/>
                </a:solidFill>
                <a:latin typeface="Dosis"/>
                <a:ea typeface="Dosis"/>
                <a:cs typeface="Dosis"/>
                <a:sym typeface="Dosis"/>
              </a:rPr>
              <a:t>VARSITY</a:t>
            </a:r>
            <a:endParaRPr b="1" sz="2400">
              <a:solidFill>
                <a:schemeClr val="accent5"/>
              </a:solidFill>
              <a:latin typeface="Dosis"/>
              <a:ea typeface="Dosis"/>
              <a:cs typeface="Dosis"/>
              <a:sym typeface="Dosis"/>
            </a:endParaRPr>
          </a:p>
        </p:txBody>
      </p:sp>
      <p:pic>
        <p:nvPicPr>
          <p:cNvPr id="4568" name="Google Shape;4568;p35"/>
          <p:cNvPicPr preferRelativeResize="0"/>
          <p:nvPr/>
        </p:nvPicPr>
        <p:blipFill rotWithShape="1">
          <a:blip r:embed="rId4">
            <a:alphaModFix/>
          </a:blip>
          <a:srcRect b="30574" l="15543" r="15954" t="0"/>
          <a:stretch/>
        </p:blipFill>
        <p:spPr>
          <a:xfrm>
            <a:off x="2830400" y="3757525"/>
            <a:ext cx="1632849" cy="790150"/>
          </a:xfrm>
          <a:prstGeom prst="rect">
            <a:avLst/>
          </a:prstGeom>
          <a:noFill/>
          <a:ln>
            <a:noFill/>
          </a:ln>
        </p:spPr>
      </p:pic>
      <p:grpSp>
        <p:nvGrpSpPr>
          <p:cNvPr id="4569" name="Google Shape;4569;p35"/>
          <p:cNvGrpSpPr/>
          <p:nvPr/>
        </p:nvGrpSpPr>
        <p:grpSpPr>
          <a:xfrm>
            <a:off x="4749863" y="4109155"/>
            <a:ext cx="487950" cy="495403"/>
            <a:chOff x="5300400" y="3670175"/>
            <a:chExt cx="421300" cy="399325"/>
          </a:xfrm>
        </p:grpSpPr>
        <p:sp>
          <p:nvSpPr>
            <p:cNvPr id="4570" name="Google Shape;4570;p35"/>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71" name="Google Shape;4571;p35"/>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72" name="Google Shape;4572;p35"/>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73" name="Google Shape;4573;p35"/>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74" name="Google Shape;4574;p35"/>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grpSp>
        <p:nvGrpSpPr>
          <p:cNvPr id="4575" name="Google Shape;4575;p35"/>
          <p:cNvGrpSpPr/>
          <p:nvPr/>
        </p:nvGrpSpPr>
        <p:grpSpPr>
          <a:xfrm>
            <a:off x="4731105" y="3746798"/>
            <a:ext cx="525470" cy="293213"/>
            <a:chOff x="4601275" y="1702875"/>
            <a:chExt cx="471400" cy="289450"/>
          </a:xfrm>
        </p:grpSpPr>
        <p:sp>
          <p:nvSpPr>
            <p:cNvPr id="4576" name="Google Shape;4576;p35"/>
            <p:cNvSpPr/>
            <p:nvPr/>
          </p:nvSpPr>
          <p:spPr>
            <a:xfrm>
              <a:off x="4816200" y="1702875"/>
              <a:ext cx="41550" cy="41550"/>
            </a:xfrm>
            <a:custGeom>
              <a:rect b="b" l="l" r="r" t="t"/>
              <a:pathLst>
                <a:path extrusionOk="0" h="1662" w="1662">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77" name="Google Shape;4577;p35"/>
            <p:cNvSpPr/>
            <p:nvPr/>
          </p:nvSpPr>
          <p:spPr>
            <a:xfrm>
              <a:off x="5031125" y="1757225"/>
              <a:ext cx="41550" cy="41550"/>
            </a:xfrm>
            <a:custGeom>
              <a:rect b="b" l="l" r="r" t="t"/>
              <a:pathLst>
                <a:path extrusionOk="0" h="1662" w="1662">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78" name="Google Shape;4578;p35"/>
            <p:cNvSpPr/>
            <p:nvPr/>
          </p:nvSpPr>
          <p:spPr>
            <a:xfrm>
              <a:off x="4634875" y="1756000"/>
              <a:ext cx="404225" cy="178325"/>
            </a:xfrm>
            <a:custGeom>
              <a:rect b="b" l="l" r="r" t="t"/>
              <a:pathLst>
                <a:path extrusionOk="0" h="7133" w="16169">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79" name="Google Shape;4579;p35"/>
            <p:cNvSpPr/>
            <p:nvPr/>
          </p:nvSpPr>
          <p:spPr>
            <a:xfrm>
              <a:off x="4601275" y="1757225"/>
              <a:ext cx="41550" cy="41550"/>
            </a:xfrm>
            <a:custGeom>
              <a:rect b="b" l="l" r="r" t="t"/>
              <a:pathLst>
                <a:path extrusionOk="0" h="1662" w="1662">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80" name="Google Shape;4580;p35"/>
            <p:cNvSpPr/>
            <p:nvPr/>
          </p:nvSpPr>
          <p:spPr>
            <a:xfrm>
              <a:off x="4673325" y="1947725"/>
              <a:ext cx="327300" cy="44600"/>
            </a:xfrm>
            <a:custGeom>
              <a:rect b="b" l="l" r="r" t="t"/>
              <a:pathLst>
                <a:path extrusionOk="0" h="1784" w="13092">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
        <p:nvSpPr>
          <p:cNvPr id="4581" name="Google Shape;4581;p35"/>
          <p:cNvSpPr txBox="1"/>
          <p:nvPr/>
        </p:nvSpPr>
        <p:spPr>
          <a:xfrm>
            <a:off x="5386999" y="3700638"/>
            <a:ext cx="893100" cy="38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chemeClr val="lt2"/>
                </a:solidFill>
                <a:latin typeface="Dosis"/>
                <a:ea typeface="Dosis"/>
                <a:cs typeface="Dosis"/>
                <a:sym typeface="Dosis"/>
              </a:rPr>
              <a:t>$1.1B</a:t>
            </a:r>
            <a:endParaRPr sz="2400">
              <a:solidFill>
                <a:schemeClr val="lt2"/>
              </a:solidFill>
              <a:latin typeface="Dosis"/>
              <a:ea typeface="Dosis"/>
              <a:cs typeface="Dosis"/>
              <a:sym typeface="Dosis"/>
            </a:endParaRPr>
          </a:p>
        </p:txBody>
      </p:sp>
      <p:sp>
        <p:nvSpPr>
          <p:cNvPr id="4582" name="Google Shape;4582;p35"/>
          <p:cNvSpPr txBox="1"/>
          <p:nvPr/>
        </p:nvSpPr>
        <p:spPr>
          <a:xfrm>
            <a:off x="5386987" y="4164100"/>
            <a:ext cx="893100" cy="38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chemeClr val="lt2"/>
                </a:solidFill>
                <a:latin typeface="Dosis"/>
                <a:ea typeface="Dosis"/>
                <a:cs typeface="Dosis"/>
                <a:sym typeface="Dosis"/>
              </a:rPr>
              <a:t>27%</a:t>
            </a:r>
            <a:endParaRPr sz="2400">
              <a:solidFill>
                <a:schemeClr val="lt2"/>
              </a:solidFill>
              <a:latin typeface="Dosis"/>
              <a:ea typeface="Dosis"/>
              <a:cs typeface="Dosis"/>
              <a:sym typeface="Dosis"/>
            </a:endParaRPr>
          </a:p>
        </p:txBody>
      </p:sp>
      <p:sp>
        <p:nvSpPr>
          <p:cNvPr id="4583" name="Google Shape;4583;p35"/>
          <p:cNvSpPr txBox="1"/>
          <p:nvPr/>
        </p:nvSpPr>
        <p:spPr>
          <a:xfrm>
            <a:off x="1349102" y="3133854"/>
            <a:ext cx="4602600" cy="54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Dosis"/>
                <a:ea typeface="Dosis"/>
                <a:cs typeface="Dosis"/>
                <a:sym typeface="Dosis"/>
              </a:rPr>
              <a:t>164 Million US Players</a:t>
            </a:r>
            <a:endParaRPr b="1" sz="3600">
              <a:solidFill>
                <a:srgbClr val="FFFFFF"/>
              </a:solidFill>
              <a:latin typeface="Dosis"/>
              <a:ea typeface="Dosis"/>
              <a:cs typeface="Dosis"/>
              <a:sym typeface="Dosis"/>
            </a:endParaRPr>
          </a:p>
        </p:txBody>
      </p:sp>
      <p:grpSp>
        <p:nvGrpSpPr>
          <p:cNvPr id="4584" name="Google Shape;4584;p35"/>
          <p:cNvGrpSpPr/>
          <p:nvPr/>
        </p:nvGrpSpPr>
        <p:grpSpPr>
          <a:xfrm>
            <a:off x="1306551" y="4109143"/>
            <a:ext cx="487950" cy="495403"/>
            <a:chOff x="5300400" y="3670175"/>
            <a:chExt cx="421300" cy="399325"/>
          </a:xfrm>
        </p:grpSpPr>
        <p:sp>
          <p:nvSpPr>
            <p:cNvPr id="4585" name="Google Shape;4585;p35"/>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86" name="Google Shape;4586;p35"/>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87" name="Google Shape;4587;p35"/>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88" name="Google Shape;4588;p35"/>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589" name="Google Shape;4589;p35"/>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pic>
        <p:nvPicPr>
          <p:cNvPr id="4590" name="Google Shape;4590;p35"/>
          <p:cNvPicPr preferRelativeResize="0"/>
          <p:nvPr/>
        </p:nvPicPr>
        <p:blipFill>
          <a:blip r:embed="rId5">
            <a:alphaModFix/>
          </a:blip>
          <a:stretch>
            <a:fillRect/>
          </a:stretch>
        </p:blipFill>
        <p:spPr>
          <a:xfrm>
            <a:off x="1306550" y="3649400"/>
            <a:ext cx="487950" cy="487950"/>
          </a:xfrm>
          <a:prstGeom prst="rect">
            <a:avLst/>
          </a:prstGeom>
          <a:noFill/>
          <a:ln>
            <a:noFill/>
          </a:ln>
        </p:spPr>
      </p:pic>
      <p:sp>
        <p:nvSpPr>
          <p:cNvPr id="4591" name="Google Shape;4591;p35"/>
          <p:cNvSpPr txBox="1"/>
          <p:nvPr/>
        </p:nvSpPr>
        <p:spPr>
          <a:xfrm>
            <a:off x="1943687" y="3700625"/>
            <a:ext cx="893100" cy="38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chemeClr val="lt2"/>
                </a:solidFill>
                <a:latin typeface="Dosis"/>
                <a:ea typeface="Dosis"/>
                <a:cs typeface="Dosis"/>
                <a:sym typeface="Dosis"/>
              </a:rPr>
              <a:t>$37B</a:t>
            </a:r>
            <a:endParaRPr sz="2400">
              <a:solidFill>
                <a:schemeClr val="lt2"/>
              </a:solidFill>
              <a:latin typeface="Dosis"/>
              <a:ea typeface="Dosis"/>
              <a:cs typeface="Dosis"/>
              <a:sym typeface="Dosis"/>
            </a:endParaRPr>
          </a:p>
        </p:txBody>
      </p:sp>
      <p:sp>
        <p:nvSpPr>
          <p:cNvPr id="4592" name="Google Shape;4592;p35"/>
          <p:cNvSpPr txBox="1"/>
          <p:nvPr/>
        </p:nvSpPr>
        <p:spPr>
          <a:xfrm>
            <a:off x="1943674" y="4164088"/>
            <a:ext cx="893100" cy="38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chemeClr val="lt2"/>
                </a:solidFill>
                <a:latin typeface="Dosis"/>
                <a:ea typeface="Dosis"/>
                <a:cs typeface="Dosis"/>
                <a:sym typeface="Dosis"/>
              </a:rPr>
              <a:t>9%</a:t>
            </a:r>
            <a:endParaRPr sz="2400">
              <a:solidFill>
                <a:schemeClr val="lt2"/>
              </a:solidFill>
              <a:latin typeface="Dosis"/>
              <a:ea typeface="Dosis"/>
              <a:cs typeface="Dosis"/>
              <a:sym typeface="Dosis"/>
            </a:endParaRPr>
          </a:p>
        </p:txBody>
      </p:sp>
      <p:sp>
        <p:nvSpPr>
          <p:cNvPr id="4593" name="Google Shape;4593;p35"/>
          <p:cNvSpPr/>
          <p:nvPr/>
        </p:nvSpPr>
        <p:spPr>
          <a:xfrm>
            <a:off x="1597651" y="200075"/>
            <a:ext cx="4105500" cy="29433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35"/>
          <p:cNvSpPr/>
          <p:nvPr/>
        </p:nvSpPr>
        <p:spPr>
          <a:xfrm>
            <a:off x="2236275" y="200075"/>
            <a:ext cx="2820300" cy="20160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35"/>
          <p:cNvSpPr/>
          <p:nvPr/>
        </p:nvSpPr>
        <p:spPr>
          <a:xfrm>
            <a:off x="2875200" y="200075"/>
            <a:ext cx="1550400" cy="1109100"/>
          </a:xfrm>
          <a:prstGeom prst="triangle">
            <a:avLst>
              <a:gd fmla="val 50000" name="adj"/>
            </a:avLst>
          </a:prstGeom>
          <a:solidFill>
            <a:srgbClr val="647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sp>
        <p:nvSpPr>
          <p:cNvPr id="4596" name="Google Shape;4596;p35"/>
          <p:cNvSpPr txBox="1"/>
          <p:nvPr/>
        </p:nvSpPr>
        <p:spPr>
          <a:xfrm>
            <a:off x="4425600" y="486575"/>
            <a:ext cx="2264100" cy="536100"/>
          </a:xfrm>
          <a:prstGeom prst="rect">
            <a:avLst/>
          </a:prstGeom>
          <a:noFill/>
          <a:ln cap="flat" cmpd="sng" w="19050">
            <a:solidFill>
              <a:srgbClr val="6470F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6470F5"/>
                </a:solidFill>
                <a:latin typeface="Dosis"/>
                <a:ea typeface="Dosis"/>
                <a:cs typeface="Dosis"/>
                <a:sym typeface="Dosis"/>
              </a:rPr>
              <a:t>PROFESSIONAL</a:t>
            </a:r>
            <a:endParaRPr b="1" sz="2400">
              <a:solidFill>
                <a:srgbClr val="6470F5"/>
              </a:solidFill>
              <a:latin typeface="Dosis"/>
              <a:ea typeface="Dosis"/>
              <a:cs typeface="Dosis"/>
              <a:sym typeface="Dosis"/>
            </a:endParaRPr>
          </a:p>
        </p:txBody>
      </p:sp>
      <p:pic>
        <p:nvPicPr>
          <p:cNvPr id="4597" name="Google Shape;4597;p35"/>
          <p:cNvPicPr preferRelativeResize="0"/>
          <p:nvPr/>
        </p:nvPicPr>
        <p:blipFill>
          <a:blip r:embed="rId6">
            <a:alphaModFix/>
          </a:blip>
          <a:stretch>
            <a:fillRect/>
          </a:stretch>
        </p:blipFill>
        <p:spPr>
          <a:xfrm>
            <a:off x="3449989" y="414437"/>
            <a:ext cx="392859" cy="458065"/>
          </a:xfrm>
          <a:prstGeom prst="rect">
            <a:avLst/>
          </a:prstGeom>
          <a:noFill/>
          <a:ln>
            <a:noFill/>
          </a:ln>
        </p:spPr>
      </p:pic>
      <p:pic>
        <p:nvPicPr>
          <p:cNvPr id="4598" name="Google Shape;4598;p35"/>
          <p:cNvPicPr preferRelativeResize="0"/>
          <p:nvPr/>
        </p:nvPicPr>
        <p:blipFill>
          <a:blip r:embed="rId7">
            <a:alphaModFix/>
          </a:blip>
          <a:stretch>
            <a:fillRect/>
          </a:stretch>
        </p:blipFill>
        <p:spPr>
          <a:xfrm>
            <a:off x="3209067" y="855832"/>
            <a:ext cx="360789" cy="373012"/>
          </a:xfrm>
          <a:prstGeom prst="rect">
            <a:avLst/>
          </a:prstGeom>
          <a:noFill/>
          <a:ln>
            <a:noFill/>
          </a:ln>
        </p:spPr>
      </p:pic>
      <p:pic>
        <p:nvPicPr>
          <p:cNvPr id="4599" name="Google Shape;4599;p35"/>
          <p:cNvPicPr preferRelativeResize="0"/>
          <p:nvPr/>
        </p:nvPicPr>
        <p:blipFill>
          <a:blip r:embed="rId8">
            <a:alphaModFix/>
          </a:blip>
          <a:stretch>
            <a:fillRect/>
          </a:stretch>
        </p:blipFill>
        <p:spPr>
          <a:xfrm>
            <a:off x="3651375" y="836513"/>
            <a:ext cx="464725" cy="411650"/>
          </a:xfrm>
          <a:prstGeom prst="rect">
            <a:avLst/>
          </a:prstGeom>
          <a:noFill/>
          <a:ln>
            <a:noFill/>
          </a:ln>
        </p:spPr>
      </p:pic>
      <p:pic>
        <p:nvPicPr>
          <p:cNvPr descr="Image result for playvs" id="4600" name="Google Shape;4600;p35"/>
          <p:cNvPicPr preferRelativeResize="0"/>
          <p:nvPr/>
        </p:nvPicPr>
        <p:blipFill>
          <a:blip r:embed="rId9">
            <a:alphaModFix/>
          </a:blip>
          <a:stretch>
            <a:fillRect/>
          </a:stretch>
        </p:blipFill>
        <p:spPr>
          <a:xfrm>
            <a:off x="3051504" y="2224092"/>
            <a:ext cx="1189829" cy="418947"/>
          </a:xfrm>
          <a:prstGeom prst="rect">
            <a:avLst/>
          </a:prstGeom>
          <a:noFill/>
          <a:ln>
            <a:noFill/>
          </a:ln>
        </p:spPr>
      </p:pic>
      <p:pic>
        <p:nvPicPr>
          <p:cNvPr descr="Image result for tespa logo" id="4601" name="Google Shape;4601;p35"/>
          <p:cNvPicPr preferRelativeResize="0"/>
          <p:nvPr/>
        </p:nvPicPr>
        <p:blipFill rotWithShape="1">
          <a:blip r:embed="rId10">
            <a:alphaModFix/>
          </a:blip>
          <a:srcRect b="16389" l="0" r="0" t="18650"/>
          <a:stretch/>
        </p:blipFill>
        <p:spPr>
          <a:xfrm>
            <a:off x="4279675" y="2320775"/>
            <a:ext cx="835575" cy="632875"/>
          </a:xfrm>
          <a:prstGeom prst="rect">
            <a:avLst/>
          </a:prstGeom>
          <a:noFill/>
          <a:ln>
            <a:noFill/>
          </a:ln>
        </p:spPr>
      </p:pic>
      <p:pic>
        <p:nvPicPr>
          <p:cNvPr id="4602" name="Google Shape;4602;p35"/>
          <p:cNvPicPr preferRelativeResize="0"/>
          <p:nvPr/>
        </p:nvPicPr>
        <p:blipFill rotWithShape="1">
          <a:blip r:embed="rId11">
            <a:alphaModFix/>
          </a:blip>
          <a:srcRect b="0" l="0" r="24196" t="0"/>
          <a:stretch/>
        </p:blipFill>
        <p:spPr>
          <a:xfrm>
            <a:off x="2976277" y="1405088"/>
            <a:ext cx="987749" cy="222775"/>
          </a:xfrm>
          <a:prstGeom prst="rect">
            <a:avLst/>
          </a:prstGeom>
          <a:noFill/>
          <a:ln>
            <a:noFill/>
          </a:ln>
        </p:spPr>
      </p:pic>
      <p:pic>
        <p:nvPicPr>
          <p:cNvPr id="4603" name="Google Shape;4603;p35"/>
          <p:cNvPicPr preferRelativeResize="0"/>
          <p:nvPr/>
        </p:nvPicPr>
        <p:blipFill>
          <a:blip r:embed="rId12">
            <a:alphaModFix/>
          </a:blip>
          <a:stretch>
            <a:fillRect/>
          </a:stretch>
        </p:blipFill>
        <p:spPr>
          <a:xfrm>
            <a:off x="3466685" y="1700801"/>
            <a:ext cx="434968" cy="418950"/>
          </a:xfrm>
          <a:prstGeom prst="rect">
            <a:avLst/>
          </a:prstGeom>
          <a:noFill/>
          <a:ln>
            <a:noFill/>
          </a:ln>
        </p:spPr>
      </p:pic>
      <p:pic>
        <p:nvPicPr>
          <p:cNvPr id="4604" name="Google Shape;4604;p35"/>
          <p:cNvPicPr preferRelativeResize="0"/>
          <p:nvPr/>
        </p:nvPicPr>
        <p:blipFill rotWithShape="1">
          <a:blip r:embed="rId13">
            <a:alphaModFix/>
          </a:blip>
          <a:srcRect b="0" l="75776" r="0" t="0"/>
          <a:stretch/>
        </p:blipFill>
        <p:spPr>
          <a:xfrm>
            <a:off x="3964029" y="1405088"/>
            <a:ext cx="315652" cy="222775"/>
          </a:xfrm>
          <a:prstGeom prst="rect">
            <a:avLst/>
          </a:prstGeom>
          <a:noFill/>
          <a:ln>
            <a:noFill/>
          </a:ln>
        </p:spPr>
      </p:pic>
      <p:pic>
        <p:nvPicPr>
          <p:cNvPr id="4605" name="Google Shape;4605;p35"/>
          <p:cNvPicPr preferRelativeResize="0"/>
          <p:nvPr/>
        </p:nvPicPr>
        <p:blipFill rotWithShape="1">
          <a:blip r:embed="rId14">
            <a:alphaModFix/>
          </a:blip>
          <a:srcRect b="0" l="31488" r="0" t="0"/>
          <a:stretch/>
        </p:blipFill>
        <p:spPr>
          <a:xfrm>
            <a:off x="2830402" y="1723775"/>
            <a:ext cx="502799" cy="373000"/>
          </a:xfrm>
          <a:prstGeom prst="rect">
            <a:avLst/>
          </a:prstGeom>
          <a:noFill/>
          <a:ln>
            <a:noFill/>
          </a:ln>
        </p:spPr>
      </p:pic>
      <p:pic>
        <p:nvPicPr>
          <p:cNvPr id="4606" name="Google Shape;4606;p35"/>
          <p:cNvPicPr preferRelativeResize="0"/>
          <p:nvPr/>
        </p:nvPicPr>
        <p:blipFill>
          <a:blip r:embed="rId15">
            <a:alphaModFix/>
          </a:blip>
          <a:stretch>
            <a:fillRect/>
          </a:stretch>
        </p:blipFill>
        <p:spPr>
          <a:xfrm>
            <a:off x="3967586" y="1556986"/>
            <a:ext cx="706575" cy="706575"/>
          </a:xfrm>
          <a:prstGeom prst="rect">
            <a:avLst/>
          </a:prstGeom>
          <a:noFill/>
          <a:ln>
            <a:noFill/>
          </a:ln>
        </p:spPr>
      </p:pic>
      <p:pic>
        <p:nvPicPr>
          <p:cNvPr id="4607" name="Google Shape;4607;p35"/>
          <p:cNvPicPr preferRelativeResize="0"/>
          <p:nvPr/>
        </p:nvPicPr>
        <p:blipFill>
          <a:blip r:embed="rId16">
            <a:alphaModFix/>
          </a:blip>
          <a:stretch>
            <a:fillRect/>
          </a:stretch>
        </p:blipFill>
        <p:spPr>
          <a:xfrm>
            <a:off x="3175900" y="2618298"/>
            <a:ext cx="941025" cy="470502"/>
          </a:xfrm>
          <a:prstGeom prst="rect">
            <a:avLst/>
          </a:prstGeom>
          <a:noFill/>
          <a:ln>
            <a:noFill/>
          </a:ln>
        </p:spPr>
      </p:pic>
      <p:pic>
        <p:nvPicPr>
          <p:cNvPr id="4608" name="Google Shape;4608;p35"/>
          <p:cNvPicPr preferRelativeResize="0"/>
          <p:nvPr/>
        </p:nvPicPr>
        <p:blipFill rotWithShape="1">
          <a:blip r:embed="rId17">
            <a:alphaModFix/>
          </a:blip>
          <a:srcRect b="38083" l="23489" r="22769" t="24689"/>
          <a:stretch/>
        </p:blipFill>
        <p:spPr>
          <a:xfrm>
            <a:off x="2236275" y="2437500"/>
            <a:ext cx="733874" cy="458074"/>
          </a:xfrm>
          <a:prstGeom prst="rect">
            <a:avLst/>
          </a:prstGeom>
          <a:noFill/>
          <a:ln>
            <a:noFill/>
          </a:ln>
        </p:spPr>
      </p:pic>
      <p:pic>
        <p:nvPicPr>
          <p:cNvPr id="4609" name="Google Shape;4609;p35"/>
          <p:cNvPicPr preferRelativeResize="0"/>
          <p:nvPr/>
        </p:nvPicPr>
        <p:blipFill rotWithShape="1">
          <a:blip r:embed="rId18">
            <a:alphaModFix/>
          </a:blip>
          <a:srcRect b="29378" l="23489" r="22769" t="61858"/>
          <a:stretch/>
        </p:blipFill>
        <p:spPr>
          <a:xfrm>
            <a:off x="2236275" y="2895575"/>
            <a:ext cx="733874" cy="107825"/>
          </a:xfrm>
          <a:prstGeom prst="rect">
            <a:avLst/>
          </a:prstGeom>
          <a:noFill/>
          <a:ln>
            <a:noFill/>
          </a:ln>
        </p:spPr>
      </p:pic>
      <p:sp>
        <p:nvSpPr>
          <p:cNvPr id="4610" name="Google Shape;4610;p35"/>
          <p:cNvSpPr txBox="1"/>
          <p:nvPr/>
        </p:nvSpPr>
        <p:spPr>
          <a:xfrm>
            <a:off x="193575" y="349775"/>
            <a:ext cx="2820300" cy="120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rgbClr val="201683"/>
                </a:solidFill>
                <a:latin typeface="Dosis"/>
                <a:ea typeface="Dosis"/>
                <a:cs typeface="Dosis"/>
                <a:sym typeface="Dosis"/>
              </a:rPr>
              <a:t>ES</a:t>
            </a:r>
            <a:r>
              <a:rPr lang="en" sz="3400">
                <a:solidFill>
                  <a:srgbClr val="201683"/>
                </a:solidFill>
                <a:latin typeface="Dosis"/>
                <a:ea typeface="Dosis"/>
                <a:cs typeface="Dosis"/>
                <a:sym typeface="Dosis"/>
              </a:rPr>
              <a:t>PORTS LANDSCAPE</a:t>
            </a:r>
            <a:endParaRPr sz="3400">
              <a:solidFill>
                <a:srgbClr val="201683"/>
              </a:solidFill>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0"/>
                                        </p:tgtEl>
                                        <p:attrNameLst>
                                          <p:attrName>style.visibility</p:attrName>
                                        </p:attrNameLst>
                                      </p:cBhvr>
                                      <p:to>
                                        <p:strVal val="visible"/>
                                      </p:to>
                                    </p:set>
                                    <p:animEffect filter="fade" transition="in">
                                      <p:cBhvr>
                                        <p:cTn dur="1000"/>
                                        <p:tgtEl>
                                          <p:spTgt spid="4590"/>
                                        </p:tgtEl>
                                      </p:cBhvr>
                                    </p:animEffect>
                                  </p:childTnLst>
                                </p:cTn>
                              </p:par>
                              <p:par>
                                <p:cTn fill="hold" nodeType="withEffect" presetClass="entr" presetID="10" presetSubtype="0">
                                  <p:stCondLst>
                                    <p:cond delay="0"/>
                                  </p:stCondLst>
                                  <p:childTnLst>
                                    <p:set>
                                      <p:cBhvr>
                                        <p:cTn dur="1" fill="hold">
                                          <p:stCondLst>
                                            <p:cond delay="0"/>
                                          </p:stCondLst>
                                        </p:cTn>
                                        <p:tgtEl>
                                          <p:spTgt spid="4591"/>
                                        </p:tgtEl>
                                        <p:attrNameLst>
                                          <p:attrName>style.visibility</p:attrName>
                                        </p:attrNameLst>
                                      </p:cBhvr>
                                      <p:to>
                                        <p:strVal val="visible"/>
                                      </p:to>
                                    </p:set>
                                    <p:animEffect filter="fade" transition="in">
                                      <p:cBhvr>
                                        <p:cTn dur="1000"/>
                                        <p:tgtEl>
                                          <p:spTgt spid="4591"/>
                                        </p:tgtEl>
                                      </p:cBhvr>
                                    </p:animEffect>
                                  </p:childTnLst>
                                </p:cTn>
                              </p:par>
                              <p:par>
                                <p:cTn fill="hold" nodeType="withEffect" presetClass="entr" presetID="10" presetSubtype="0">
                                  <p:stCondLst>
                                    <p:cond delay="0"/>
                                  </p:stCondLst>
                                  <p:childTnLst>
                                    <p:set>
                                      <p:cBhvr>
                                        <p:cTn dur="1" fill="hold">
                                          <p:stCondLst>
                                            <p:cond delay="0"/>
                                          </p:stCondLst>
                                        </p:cTn>
                                        <p:tgtEl>
                                          <p:spTgt spid="4584"/>
                                        </p:tgtEl>
                                        <p:attrNameLst>
                                          <p:attrName>style.visibility</p:attrName>
                                        </p:attrNameLst>
                                      </p:cBhvr>
                                      <p:to>
                                        <p:strVal val="visible"/>
                                      </p:to>
                                    </p:set>
                                    <p:animEffect filter="fade" transition="in">
                                      <p:cBhvr>
                                        <p:cTn dur="1000"/>
                                        <p:tgtEl>
                                          <p:spTgt spid="4584"/>
                                        </p:tgtEl>
                                      </p:cBhvr>
                                    </p:animEffect>
                                  </p:childTnLst>
                                </p:cTn>
                              </p:par>
                              <p:par>
                                <p:cTn fill="hold" nodeType="withEffect" presetClass="entr" presetID="10" presetSubtype="0">
                                  <p:stCondLst>
                                    <p:cond delay="0"/>
                                  </p:stCondLst>
                                  <p:childTnLst>
                                    <p:set>
                                      <p:cBhvr>
                                        <p:cTn dur="1" fill="hold">
                                          <p:stCondLst>
                                            <p:cond delay="0"/>
                                          </p:stCondLst>
                                        </p:cTn>
                                        <p:tgtEl>
                                          <p:spTgt spid="4592"/>
                                        </p:tgtEl>
                                        <p:attrNameLst>
                                          <p:attrName>style.visibility</p:attrName>
                                        </p:attrNameLst>
                                      </p:cBhvr>
                                      <p:to>
                                        <p:strVal val="visible"/>
                                      </p:to>
                                    </p:set>
                                    <p:animEffect filter="fade" transition="in">
                                      <p:cBhvr>
                                        <p:cTn dur="1000"/>
                                        <p:tgtEl>
                                          <p:spTgt spid="4592"/>
                                        </p:tgtEl>
                                      </p:cBhvr>
                                    </p:animEffect>
                                  </p:childTnLst>
                                </p:cTn>
                              </p:par>
                              <p:par>
                                <p:cTn fill="hold" nodeType="withEffect" presetClass="entr" presetID="10" presetSubtype="0">
                                  <p:stCondLst>
                                    <p:cond delay="0"/>
                                  </p:stCondLst>
                                  <p:childTnLst>
                                    <p:set>
                                      <p:cBhvr>
                                        <p:cTn dur="1" fill="hold">
                                          <p:stCondLst>
                                            <p:cond delay="0"/>
                                          </p:stCondLst>
                                        </p:cTn>
                                        <p:tgtEl>
                                          <p:spTgt spid="4575"/>
                                        </p:tgtEl>
                                        <p:attrNameLst>
                                          <p:attrName>style.visibility</p:attrName>
                                        </p:attrNameLst>
                                      </p:cBhvr>
                                      <p:to>
                                        <p:strVal val="visible"/>
                                      </p:to>
                                    </p:set>
                                    <p:animEffect filter="fade" transition="in">
                                      <p:cBhvr>
                                        <p:cTn dur="1000"/>
                                        <p:tgtEl>
                                          <p:spTgt spid="4575"/>
                                        </p:tgtEl>
                                      </p:cBhvr>
                                    </p:animEffect>
                                  </p:childTnLst>
                                </p:cTn>
                              </p:par>
                              <p:par>
                                <p:cTn fill="hold" nodeType="withEffect" presetClass="entr" presetID="10" presetSubtype="0">
                                  <p:stCondLst>
                                    <p:cond delay="0"/>
                                  </p:stCondLst>
                                  <p:childTnLst>
                                    <p:set>
                                      <p:cBhvr>
                                        <p:cTn dur="1" fill="hold">
                                          <p:stCondLst>
                                            <p:cond delay="0"/>
                                          </p:stCondLst>
                                        </p:cTn>
                                        <p:tgtEl>
                                          <p:spTgt spid="4581"/>
                                        </p:tgtEl>
                                        <p:attrNameLst>
                                          <p:attrName>style.visibility</p:attrName>
                                        </p:attrNameLst>
                                      </p:cBhvr>
                                      <p:to>
                                        <p:strVal val="visible"/>
                                      </p:to>
                                    </p:set>
                                    <p:animEffect filter="fade" transition="in">
                                      <p:cBhvr>
                                        <p:cTn dur="1000"/>
                                        <p:tgtEl>
                                          <p:spTgt spid="4581"/>
                                        </p:tgtEl>
                                      </p:cBhvr>
                                    </p:animEffect>
                                  </p:childTnLst>
                                </p:cTn>
                              </p:par>
                              <p:par>
                                <p:cTn fill="hold" nodeType="withEffect" presetClass="entr" presetID="10" presetSubtype="0">
                                  <p:stCondLst>
                                    <p:cond delay="0"/>
                                  </p:stCondLst>
                                  <p:childTnLst>
                                    <p:set>
                                      <p:cBhvr>
                                        <p:cTn dur="1" fill="hold">
                                          <p:stCondLst>
                                            <p:cond delay="0"/>
                                          </p:stCondLst>
                                        </p:cTn>
                                        <p:tgtEl>
                                          <p:spTgt spid="4569"/>
                                        </p:tgtEl>
                                        <p:attrNameLst>
                                          <p:attrName>style.visibility</p:attrName>
                                        </p:attrNameLst>
                                      </p:cBhvr>
                                      <p:to>
                                        <p:strVal val="visible"/>
                                      </p:to>
                                    </p:set>
                                    <p:animEffect filter="fade" transition="in">
                                      <p:cBhvr>
                                        <p:cTn dur="1000"/>
                                        <p:tgtEl>
                                          <p:spTgt spid="4569"/>
                                        </p:tgtEl>
                                      </p:cBhvr>
                                    </p:animEffect>
                                  </p:childTnLst>
                                </p:cTn>
                              </p:par>
                              <p:par>
                                <p:cTn fill="hold" nodeType="withEffect" presetClass="entr" presetID="10" presetSubtype="0">
                                  <p:stCondLst>
                                    <p:cond delay="0"/>
                                  </p:stCondLst>
                                  <p:childTnLst>
                                    <p:set>
                                      <p:cBhvr>
                                        <p:cTn dur="1" fill="hold">
                                          <p:stCondLst>
                                            <p:cond delay="0"/>
                                          </p:stCondLst>
                                        </p:cTn>
                                        <p:tgtEl>
                                          <p:spTgt spid="4582"/>
                                        </p:tgtEl>
                                        <p:attrNameLst>
                                          <p:attrName>style.visibility</p:attrName>
                                        </p:attrNameLst>
                                      </p:cBhvr>
                                      <p:to>
                                        <p:strVal val="visible"/>
                                      </p:to>
                                    </p:set>
                                    <p:animEffect filter="fade" transition="in">
                                      <p:cBhvr>
                                        <p:cTn dur="1000"/>
                                        <p:tgtEl>
                                          <p:spTgt spid="4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8"/>
                                        </p:tgtEl>
                                        <p:attrNameLst>
                                          <p:attrName>style.visibility</p:attrName>
                                        </p:attrNameLst>
                                      </p:cBhvr>
                                      <p:to>
                                        <p:strVal val="visible"/>
                                      </p:to>
                                    </p:set>
                                    <p:animEffect filter="fade" transition="in">
                                      <p:cBhvr>
                                        <p:cTn dur="1000"/>
                                        <p:tgtEl>
                                          <p:spTgt spid="4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4" name="Shape 4614"/>
        <p:cNvGrpSpPr/>
        <p:nvPr/>
      </p:nvGrpSpPr>
      <p:grpSpPr>
        <a:xfrm>
          <a:off x="0" y="0"/>
          <a:ext cx="0" cy="0"/>
          <a:chOff x="0" y="0"/>
          <a:chExt cx="0" cy="0"/>
        </a:xfrm>
      </p:grpSpPr>
      <p:sp>
        <p:nvSpPr>
          <p:cNvPr id="4615" name="Google Shape;4615;p36"/>
          <p:cNvSpPr txBox="1"/>
          <p:nvPr/>
        </p:nvSpPr>
        <p:spPr>
          <a:xfrm>
            <a:off x="445875" y="3278150"/>
            <a:ext cx="2015400" cy="705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Dosis"/>
                <a:ea typeface="Dosis"/>
                <a:cs typeface="Dosis"/>
                <a:sym typeface="Dosis"/>
              </a:rPr>
              <a:t>Value added for current or future members </a:t>
            </a:r>
            <a:endParaRPr>
              <a:solidFill>
                <a:schemeClr val="dk2"/>
              </a:solidFill>
            </a:endParaRPr>
          </a:p>
        </p:txBody>
      </p:sp>
      <p:sp>
        <p:nvSpPr>
          <p:cNvPr id="4616" name="Google Shape;4616;p36"/>
          <p:cNvSpPr txBox="1"/>
          <p:nvPr/>
        </p:nvSpPr>
        <p:spPr>
          <a:xfrm>
            <a:off x="552275" y="2684750"/>
            <a:ext cx="17871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AMENITY</a:t>
            </a:r>
            <a:endParaRPr b="1" sz="1800">
              <a:solidFill>
                <a:schemeClr val="accent5"/>
              </a:solidFill>
              <a:latin typeface="Dosis"/>
              <a:ea typeface="Dosis"/>
              <a:cs typeface="Dosis"/>
              <a:sym typeface="Dosis"/>
            </a:endParaRPr>
          </a:p>
        </p:txBody>
      </p:sp>
      <p:sp>
        <p:nvSpPr>
          <p:cNvPr id="4617" name="Google Shape;4617;p36"/>
          <p:cNvSpPr txBox="1"/>
          <p:nvPr/>
        </p:nvSpPr>
        <p:spPr>
          <a:xfrm>
            <a:off x="2976025" y="2684750"/>
            <a:ext cx="17871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REVENUE</a:t>
            </a:r>
            <a:endParaRPr b="1" sz="1800">
              <a:solidFill>
                <a:schemeClr val="accent5"/>
              </a:solidFill>
              <a:latin typeface="Dosis"/>
              <a:ea typeface="Dosis"/>
              <a:cs typeface="Dosis"/>
              <a:sym typeface="Dosis"/>
            </a:endParaRPr>
          </a:p>
        </p:txBody>
      </p:sp>
      <p:sp>
        <p:nvSpPr>
          <p:cNvPr id="4618" name="Google Shape;4618;p36"/>
          <p:cNvSpPr txBox="1"/>
          <p:nvPr/>
        </p:nvSpPr>
        <p:spPr>
          <a:xfrm>
            <a:off x="5399788" y="2684750"/>
            <a:ext cx="17871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DATA</a:t>
            </a:r>
            <a:endParaRPr b="1" sz="1800">
              <a:solidFill>
                <a:schemeClr val="accent5"/>
              </a:solidFill>
              <a:latin typeface="Dosis"/>
              <a:ea typeface="Dosis"/>
              <a:cs typeface="Dosis"/>
              <a:sym typeface="Dosis"/>
            </a:endParaRPr>
          </a:p>
        </p:txBody>
      </p:sp>
      <p:sp>
        <p:nvSpPr>
          <p:cNvPr id="4619" name="Google Shape;4619;p36"/>
          <p:cNvSpPr txBox="1"/>
          <p:nvPr/>
        </p:nvSpPr>
        <p:spPr>
          <a:xfrm>
            <a:off x="5285625" y="3278150"/>
            <a:ext cx="2015400" cy="705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Dosis"/>
                <a:ea typeface="Dosis"/>
                <a:cs typeface="Dosis"/>
                <a:sym typeface="Dosis"/>
              </a:rPr>
              <a:t>Collection &amp; analysis   of actionable data </a:t>
            </a:r>
            <a:endParaRPr sz="1600">
              <a:solidFill>
                <a:schemeClr val="dk2"/>
              </a:solidFill>
              <a:latin typeface="Dosis"/>
              <a:ea typeface="Dosis"/>
              <a:cs typeface="Dosis"/>
              <a:sym typeface="Dosis"/>
            </a:endParaRPr>
          </a:p>
        </p:txBody>
      </p:sp>
      <p:sp>
        <p:nvSpPr>
          <p:cNvPr id="4620" name="Google Shape;4620;p36"/>
          <p:cNvSpPr txBox="1"/>
          <p:nvPr/>
        </p:nvSpPr>
        <p:spPr>
          <a:xfrm>
            <a:off x="2861875" y="3278150"/>
            <a:ext cx="2015400" cy="705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Dosis"/>
                <a:ea typeface="Dosis"/>
                <a:cs typeface="Dosis"/>
                <a:sym typeface="Dosis"/>
              </a:rPr>
              <a:t>New revenue streams from untapped sources</a:t>
            </a:r>
            <a:endParaRPr>
              <a:solidFill>
                <a:schemeClr val="dk2"/>
              </a:solidFill>
            </a:endParaRPr>
          </a:p>
          <a:p>
            <a:pPr indent="0" lvl="0" marL="0" rtl="0" algn="ctr">
              <a:spcBef>
                <a:spcPts val="0"/>
              </a:spcBef>
              <a:spcAft>
                <a:spcPts val="0"/>
              </a:spcAft>
              <a:buNone/>
            </a:pPr>
            <a:r>
              <a:t/>
            </a:r>
            <a:endParaRPr sz="1600">
              <a:solidFill>
                <a:srgbClr val="003B55"/>
              </a:solidFill>
              <a:latin typeface="Dosis"/>
              <a:ea typeface="Dosis"/>
              <a:cs typeface="Dosis"/>
              <a:sym typeface="Dosis"/>
            </a:endParaRPr>
          </a:p>
        </p:txBody>
      </p:sp>
      <p:sp>
        <p:nvSpPr>
          <p:cNvPr id="4621" name="Google Shape;4621;p36"/>
          <p:cNvSpPr/>
          <p:nvPr/>
        </p:nvSpPr>
        <p:spPr>
          <a:xfrm>
            <a:off x="3195814" y="1330750"/>
            <a:ext cx="1347515" cy="1122308"/>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dk1"/>
          </a:solidFill>
          <a:ln>
            <a:noFill/>
          </a:ln>
          <a:effectLst>
            <a:outerShdw blurRad="57150" rotWithShape="0" algn="bl" dir="5400000" dist="19050">
              <a:srgbClr val="01597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nvGrpSpPr>
          <p:cNvPr id="4622" name="Google Shape;4622;p36"/>
          <p:cNvGrpSpPr/>
          <p:nvPr/>
        </p:nvGrpSpPr>
        <p:grpSpPr>
          <a:xfrm>
            <a:off x="5715090" y="1312756"/>
            <a:ext cx="1156506" cy="1158290"/>
            <a:chOff x="3294650" y="3652450"/>
            <a:chExt cx="388350" cy="405450"/>
          </a:xfrm>
        </p:grpSpPr>
        <p:sp>
          <p:nvSpPr>
            <p:cNvPr id="4623" name="Google Shape;4623;p36"/>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36"/>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36"/>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6" name="Google Shape;4626;p36"/>
          <p:cNvGrpSpPr/>
          <p:nvPr/>
        </p:nvGrpSpPr>
        <p:grpSpPr>
          <a:xfrm>
            <a:off x="959791" y="1438416"/>
            <a:ext cx="987571" cy="906953"/>
            <a:chOff x="5975075" y="2327500"/>
            <a:chExt cx="420100" cy="388350"/>
          </a:xfrm>
        </p:grpSpPr>
        <p:sp>
          <p:nvSpPr>
            <p:cNvPr id="4627" name="Google Shape;4627;p3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3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9" name="Google Shape;4629;p36"/>
          <p:cNvSpPr txBox="1"/>
          <p:nvPr/>
        </p:nvSpPr>
        <p:spPr>
          <a:xfrm>
            <a:off x="105898" y="386625"/>
            <a:ext cx="70809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ORGANIZATION VALUE PROPOSITION</a:t>
            </a:r>
            <a:endParaRPr sz="3600">
              <a:solidFill>
                <a:srgbClr val="201683"/>
              </a:solidFill>
              <a:latin typeface="Dosis"/>
              <a:ea typeface="Dosis"/>
              <a:cs typeface="Dosis"/>
              <a:sym typeface="Dosi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3" name="Shape 4633"/>
        <p:cNvGrpSpPr/>
        <p:nvPr/>
      </p:nvGrpSpPr>
      <p:grpSpPr>
        <a:xfrm>
          <a:off x="0" y="0"/>
          <a:ext cx="0" cy="0"/>
          <a:chOff x="0" y="0"/>
          <a:chExt cx="0" cy="0"/>
        </a:xfrm>
      </p:grpSpPr>
      <p:sp>
        <p:nvSpPr>
          <p:cNvPr id="4634" name="Google Shape;4634;p37"/>
          <p:cNvSpPr txBox="1"/>
          <p:nvPr/>
        </p:nvSpPr>
        <p:spPr>
          <a:xfrm>
            <a:off x="445875" y="3278150"/>
            <a:ext cx="2015400" cy="1137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Dosis"/>
                <a:ea typeface="Dosis"/>
                <a:cs typeface="Dosis"/>
                <a:sym typeface="Dosis"/>
              </a:rPr>
              <a:t>Playing in a digital space now has an identity </a:t>
            </a:r>
            <a:endParaRPr>
              <a:solidFill>
                <a:schemeClr val="dk2"/>
              </a:solidFill>
            </a:endParaRPr>
          </a:p>
        </p:txBody>
      </p:sp>
      <p:sp>
        <p:nvSpPr>
          <p:cNvPr id="4635" name="Google Shape;4635;p37"/>
          <p:cNvSpPr txBox="1"/>
          <p:nvPr/>
        </p:nvSpPr>
        <p:spPr>
          <a:xfrm>
            <a:off x="552275" y="2684750"/>
            <a:ext cx="17871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COMMUNITY</a:t>
            </a:r>
            <a:endParaRPr b="1" sz="1800">
              <a:solidFill>
                <a:schemeClr val="accent5"/>
              </a:solidFill>
              <a:latin typeface="Dosis"/>
              <a:ea typeface="Dosis"/>
              <a:cs typeface="Dosis"/>
              <a:sym typeface="Dosis"/>
            </a:endParaRPr>
          </a:p>
        </p:txBody>
      </p:sp>
      <p:sp>
        <p:nvSpPr>
          <p:cNvPr id="4636" name="Google Shape;4636;p37"/>
          <p:cNvSpPr txBox="1"/>
          <p:nvPr/>
        </p:nvSpPr>
        <p:spPr>
          <a:xfrm>
            <a:off x="2976025" y="2684750"/>
            <a:ext cx="17871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SOCIAL</a:t>
            </a:r>
            <a:endParaRPr b="1" sz="1800">
              <a:solidFill>
                <a:schemeClr val="accent5"/>
              </a:solidFill>
              <a:latin typeface="Dosis"/>
              <a:ea typeface="Dosis"/>
              <a:cs typeface="Dosis"/>
              <a:sym typeface="Dosis"/>
            </a:endParaRPr>
          </a:p>
        </p:txBody>
      </p:sp>
      <p:sp>
        <p:nvSpPr>
          <p:cNvPr id="4637" name="Google Shape;4637;p37"/>
          <p:cNvSpPr txBox="1"/>
          <p:nvPr/>
        </p:nvSpPr>
        <p:spPr>
          <a:xfrm>
            <a:off x="5399788" y="2684750"/>
            <a:ext cx="17871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STRUCTURE</a:t>
            </a:r>
            <a:endParaRPr b="1" sz="1800">
              <a:solidFill>
                <a:schemeClr val="accent5"/>
              </a:solidFill>
              <a:latin typeface="Dosis"/>
              <a:ea typeface="Dosis"/>
              <a:cs typeface="Dosis"/>
              <a:sym typeface="Dosis"/>
            </a:endParaRPr>
          </a:p>
        </p:txBody>
      </p:sp>
      <p:sp>
        <p:nvSpPr>
          <p:cNvPr id="4638" name="Google Shape;4638;p37"/>
          <p:cNvSpPr txBox="1"/>
          <p:nvPr/>
        </p:nvSpPr>
        <p:spPr>
          <a:xfrm>
            <a:off x="5285625" y="3278150"/>
            <a:ext cx="2015400" cy="1137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Dosis"/>
                <a:ea typeface="Dosis"/>
                <a:cs typeface="Dosis"/>
                <a:sym typeface="Dosis"/>
              </a:rPr>
              <a:t>Players are looking for structure and organization</a:t>
            </a:r>
            <a:endParaRPr sz="1600">
              <a:solidFill>
                <a:schemeClr val="dk2"/>
              </a:solidFill>
              <a:latin typeface="Dosis"/>
              <a:ea typeface="Dosis"/>
              <a:cs typeface="Dosis"/>
              <a:sym typeface="Dosis"/>
            </a:endParaRPr>
          </a:p>
        </p:txBody>
      </p:sp>
      <p:sp>
        <p:nvSpPr>
          <p:cNvPr id="4639" name="Google Shape;4639;p37"/>
          <p:cNvSpPr txBox="1"/>
          <p:nvPr/>
        </p:nvSpPr>
        <p:spPr>
          <a:xfrm>
            <a:off x="2861875" y="3278150"/>
            <a:ext cx="2015400" cy="1137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Dosis"/>
                <a:ea typeface="Dosis"/>
                <a:cs typeface="Dosis"/>
                <a:sym typeface="Dosis"/>
              </a:rPr>
              <a:t>Recreation creates a social experience driven by engagement not results</a:t>
            </a:r>
            <a:endParaRPr sz="1600">
              <a:solidFill>
                <a:schemeClr val="dk2"/>
              </a:solidFill>
              <a:latin typeface="Dosis"/>
              <a:ea typeface="Dosis"/>
              <a:cs typeface="Dosis"/>
              <a:sym typeface="Dosis"/>
            </a:endParaRPr>
          </a:p>
        </p:txBody>
      </p:sp>
      <p:pic>
        <p:nvPicPr>
          <p:cNvPr id="4640" name="Google Shape;4640;p37"/>
          <p:cNvPicPr preferRelativeResize="0"/>
          <p:nvPr/>
        </p:nvPicPr>
        <p:blipFill rotWithShape="1">
          <a:blip r:embed="rId3">
            <a:alphaModFix/>
          </a:blip>
          <a:srcRect b="30380" l="25378" r="25343" t="23477"/>
          <a:stretch/>
        </p:blipFill>
        <p:spPr>
          <a:xfrm>
            <a:off x="5681412" y="1173725"/>
            <a:ext cx="1223825" cy="1234113"/>
          </a:xfrm>
          <a:prstGeom prst="rect">
            <a:avLst/>
          </a:prstGeom>
          <a:noFill/>
          <a:ln>
            <a:noFill/>
          </a:ln>
        </p:spPr>
      </p:pic>
      <p:pic>
        <p:nvPicPr>
          <p:cNvPr id="4641" name="Google Shape;4641;p37"/>
          <p:cNvPicPr preferRelativeResize="0"/>
          <p:nvPr/>
        </p:nvPicPr>
        <p:blipFill>
          <a:blip r:embed="rId4">
            <a:alphaModFix/>
          </a:blip>
          <a:stretch>
            <a:fillRect/>
          </a:stretch>
        </p:blipFill>
        <p:spPr>
          <a:xfrm>
            <a:off x="674625" y="1074950"/>
            <a:ext cx="1542375" cy="1542375"/>
          </a:xfrm>
          <a:prstGeom prst="rect">
            <a:avLst/>
          </a:prstGeom>
          <a:noFill/>
          <a:ln>
            <a:noFill/>
          </a:ln>
        </p:spPr>
      </p:pic>
      <p:pic>
        <p:nvPicPr>
          <p:cNvPr id="4642" name="Google Shape;4642;p37"/>
          <p:cNvPicPr preferRelativeResize="0"/>
          <p:nvPr/>
        </p:nvPicPr>
        <p:blipFill rotWithShape="1">
          <a:blip r:embed="rId5">
            <a:alphaModFix/>
          </a:blip>
          <a:srcRect b="20247" l="19459" r="17257" t="15940"/>
          <a:stretch/>
        </p:blipFill>
        <p:spPr>
          <a:xfrm>
            <a:off x="3257650" y="1298225"/>
            <a:ext cx="1223850" cy="1234125"/>
          </a:xfrm>
          <a:prstGeom prst="rect">
            <a:avLst/>
          </a:prstGeom>
          <a:noFill/>
          <a:ln>
            <a:noFill/>
          </a:ln>
        </p:spPr>
      </p:pic>
      <p:sp>
        <p:nvSpPr>
          <p:cNvPr id="4643" name="Google Shape;4643;p37"/>
          <p:cNvSpPr txBox="1"/>
          <p:nvPr/>
        </p:nvSpPr>
        <p:spPr>
          <a:xfrm>
            <a:off x="105907" y="386625"/>
            <a:ext cx="55314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PLAYER VALUE PROPOSITION</a:t>
            </a:r>
            <a:endParaRPr sz="3600">
              <a:solidFill>
                <a:srgbClr val="201683"/>
              </a:solidFill>
              <a:latin typeface="Dosis"/>
              <a:ea typeface="Dosis"/>
              <a:cs typeface="Dosis"/>
              <a:sym typeface="Dosi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7" name="Shape 4647"/>
        <p:cNvGrpSpPr/>
        <p:nvPr/>
      </p:nvGrpSpPr>
      <p:grpSpPr>
        <a:xfrm>
          <a:off x="0" y="0"/>
          <a:ext cx="0" cy="0"/>
          <a:chOff x="0" y="0"/>
          <a:chExt cx="0" cy="0"/>
        </a:xfrm>
      </p:grpSpPr>
      <p:sp>
        <p:nvSpPr>
          <p:cNvPr id="4648" name="Google Shape;4648;p38"/>
          <p:cNvSpPr txBox="1"/>
          <p:nvPr/>
        </p:nvSpPr>
        <p:spPr>
          <a:xfrm>
            <a:off x="445875" y="3278150"/>
            <a:ext cx="2328000" cy="1351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highlight>
                  <a:srgbClr val="FFFFFF"/>
                </a:highlight>
                <a:latin typeface="Dosis"/>
                <a:ea typeface="Dosis"/>
                <a:cs typeface="Dosis"/>
                <a:sym typeface="Dosis"/>
              </a:rPr>
              <a:t> Players must rely on a range of cognitive abilities — problem-solving, memory recall, spatial awareness, and more</a:t>
            </a:r>
            <a:endParaRPr>
              <a:solidFill>
                <a:schemeClr val="dk2"/>
              </a:solidFill>
              <a:latin typeface="Dosis"/>
              <a:ea typeface="Dosis"/>
              <a:cs typeface="Dosis"/>
              <a:sym typeface="Dosis"/>
            </a:endParaRPr>
          </a:p>
        </p:txBody>
      </p:sp>
      <p:sp>
        <p:nvSpPr>
          <p:cNvPr id="4649" name="Google Shape;4649;p38"/>
          <p:cNvSpPr txBox="1"/>
          <p:nvPr/>
        </p:nvSpPr>
        <p:spPr>
          <a:xfrm>
            <a:off x="446025" y="2684750"/>
            <a:ext cx="23280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CRITICAL THINKING</a:t>
            </a:r>
            <a:endParaRPr b="1" sz="1800">
              <a:solidFill>
                <a:schemeClr val="accent5"/>
              </a:solidFill>
              <a:latin typeface="Dosis"/>
              <a:ea typeface="Dosis"/>
              <a:cs typeface="Dosis"/>
              <a:sym typeface="Dosis"/>
            </a:endParaRPr>
          </a:p>
        </p:txBody>
      </p:sp>
      <p:sp>
        <p:nvSpPr>
          <p:cNvPr id="4650" name="Google Shape;4650;p38"/>
          <p:cNvSpPr txBox="1"/>
          <p:nvPr/>
        </p:nvSpPr>
        <p:spPr>
          <a:xfrm>
            <a:off x="2862025" y="2684750"/>
            <a:ext cx="23280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TEAMWORK</a:t>
            </a:r>
            <a:endParaRPr b="1" sz="1800">
              <a:solidFill>
                <a:schemeClr val="accent5"/>
              </a:solidFill>
              <a:latin typeface="Dosis"/>
              <a:ea typeface="Dosis"/>
              <a:cs typeface="Dosis"/>
              <a:sym typeface="Dosis"/>
            </a:endParaRPr>
          </a:p>
        </p:txBody>
      </p:sp>
      <p:sp>
        <p:nvSpPr>
          <p:cNvPr id="4651" name="Google Shape;4651;p38"/>
          <p:cNvSpPr txBox="1"/>
          <p:nvPr/>
        </p:nvSpPr>
        <p:spPr>
          <a:xfrm>
            <a:off x="5285800" y="2684750"/>
            <a:ext cx="2328000" cy="4410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5"/>
                </a:solidFill>
                <a:latin typeface="Dosis"/>
                <a:ea typeface="Dosis"/>
                <a:cs typeface="Dosis"/>
                <a:sym typeface="Dosis"/>
              </a:rPr>
              <a:t>CHARACTER</a:t>
            </a:r>
            <a:endParaRPr b="1" sz="1800">
              <a:solidFill>
                <a:schemeClr val="accent5"/>
              </a:solidFill>
              <a:latin typeface="Dosis"/>
              <a:ea typeface="Dosis"/>
              <a:cs typeface="Dosis"/>
              <a:sym typeface="Dosis"/>
            </a:endParaRPr>
          </a:p>
        </p:txBody>
      </p:sp>
      <p:sp>
        <p:nvSpPr>
          <p:cNvPr id="4652" name="Google Shape;4652;p38"/>
          <p:cNvSpPr txBox="1"/>
          <p:nvPr/>
        </p:nvSpPr>
        <p:spPr>
          <a:xfrm>
            <a:off x="5285625" y="3278150"/>
            <a:ext cx="2328000" cy="1351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highlight>
                  <a:srgbClr val="FFFFFF"/>
                </a:highlight>
                <a:latin typeface="Dosis"/>
                <a:ea typeface="Dosis"/>
                <a:cs typeface="Dosis"/>
                <a:sym typeface="Dosis"/>
              </a:rPr>
              <a:t>While playing video games, individuals learn how to solve problems, deal with successes and failures, and handle a range of emotions</a:t>
            </a:r>
            <a:endParaRPr sz="1600">
              <a:solidFill>
                <a:schemeClr val="dk2"/>
              </a:solidFill>
              <a:latin typeface="Dosis"/>
              <a:ea typeface="Dosis"/>
              <a:cs typeface="Dosis"/>
              <a:sym typeface="Dosis"/>
            </a:endParaRPr>
          </a:p>
        </p:txBody>
      </p:sp>
      <p:sp>
        <p:nvSpPr>
          <p:cNvPr id="4653" name="Google Shape;4653;p38"/>
          <p:cNvSpPr txBox="1"/>
          <p:nvPr/>
        </p:nvSpPr>
        <p:spPr>
          <a:xfrm>
            <a:off x="2861875" y="3278150"/>
            <a:ext cx="2328000" cy="1351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highlight>
                  <a:srgbClr val="FFFFFF"/>
                </a:highlight>
                <a:latin typeface="Dosis"/>
                <a:ea typeface="Dosis"/>
                <a:cs typeface="Dosis"/>
                <a:sym typeface="Dosis"/>
              </a:rPr>
              <a:t>P</a:t>
            </a:r>
            <a:r>
              <a:rPr lang="en" sz="1600">
                <a:solidFill>
                  <a:schemeClr val="dk2"/>
                </a:solidFill>
                <a:highlight>
                  <a:srgbClr val="FFFFFF"/>
                </a:highlight>
                <a:latin typeface="Dosis"/>
                <a:ea typeface="Dosis"/>
                <a:cs typeface="Dosis"/>
                <a:sym typeface="Dosis"/>
              </a:rPr>
              <a:t>eople learn, skills such as leadership, adaptability, and resourcefulness,which have countless applications in school and at work.</a:t>
            </a:r>
            <a:endParaRPr sz="1600">
              <a:solidFill>
                <a:schemeClr val="dk2"/>
              </a:solidFill>
              <a:latin typeface="Dosis"/>
              <a:ea typeface="Dosis"/>
              <a:cs typeface="Dosis"/>
              <a:sym typeface="Dosis"/>
            </a:endParaRPr>
          </a:p>
        </p:txBody>
      </p:sp>
      <p:sp>
        <p:nvSpPr>
          <p:cNvPr id="4654" name="Google Shape;4654;p38"/>
          <p:cNvSpPr txBox="1"/>
          <p:nvPr/>
        </p:nvSpPr>
        <p:spPr>
          <a:xfrm>
            <a:off x="105898" y="386625"/>
            <a:ext cx="68673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BENEFITS OF PLAYING VIDEO GAMES</a:t>
            </a:r>
            <a:endParaRPr sz="3600">
              <a:solidFill>
                <a:srgbClr val="201683"/>
              </a:solidFill>
              <a:latin typeface="Dosis"/>
              <a:ea typeface="Dosis"/>
              <a:cs typeface="Dosis"/>
              <a:sym typeface="Dosis"/>
            </a:endParaRPr>
          </a:p>
        </p:txBody>
      </p:sp>
      <p:pic>
        <p:nvPicPr>
          <p:cNvPr id="4655" name="Google Shape;4655;p38"/>
          <p:cNvPicPr preferRelativeResize="0"/>
          <p:nvPr/>
        </p:nvPicPr>
        <p:blipFill>
          <a:blip r:embed="rId3">
            <a:alphaModFix/>
          </a:blip>
          <a:stretch>
            <a:fillRect/>
          </a:stretch>
        </p:blipFill>
        <p:spPr>
          <a:xfrm>
            <a:off x="837924" y="1089987"/>
            <a:ext cx="1544213" cy="1544213"/>
          </a:xfrm>
          <a:prstGeom prst="rect">
            <a:avLst/>
          </a:prstGeom>
          <a:noFill/>
          <a:ln>
            <a:noFill/>
          </a:ln>
        </p:spPr>
      </p:pic>
      <p:pic>
        <p:nvPicPr>
          <p:cNvPr id="4656" name="Google Shape;4656;p38"/>
          <p:cNvPicPr preferRelativeResize="0"/>
          <p:nvPr/>
        </p:nvPicPr>
        <p:blipFill>
          <a:blip r:embed="rId4">
            <a:alphaModFix/>
          </a:blip>
          <a:stretch>
            <a:fillRect/>
          </a:stretch>
        </p:blipFill>
        <p:spPr>
          <a:xfrm>
            <a:off x="3253778" y="1089988"/>
            <a:ext cx="1544200" cy="1544200"/>
          </a:xfrm>
          <a:prstGeom prst="rect">
            <a:avLst/>
          </a:prstGeom>
          <a:noFill/>
          <a:ln>
            <a:noFill/>
          </a:ln>
        </p:spPr>
      </p:pic>
      <p:pic>
        <p:nvPicPr>
          <p:cNvPr id="4657" name="Google Shape;4657;p38"/>
          <p:cNvPicPr preferRelativeResize="0"/>
          <p:nvPr/>
        </p:nvPicPr>
        <p:blipFill>
          <a:blip r:embed="rId5">
            <a:alphaModFix/>
          </a:blip>
          <a:stretch>
            <a:fillRect/>
          </a:stretch>
        </p:blipFill>
        <p:spPr>
          <a:xfrm>
            <a:off x="5652250" y="1064700"/>
            <a:ext cx="1594750" cy="159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1" name="Shape 4661"/>
        <p:cNvGrpSpPr/>
        <p:nvPr/>
      </p:nvGrpSpPr>
      <p:grpSpPr>
        <a:xfrm>
          <a:off x="0" y="0"/>
          <a:ext cx="0" cy="0"/>
          <a:chOff x="0" y="0"/>
          <a:chExt cx="0" cy="0"/>
        </a:xfrm>
      </p:grpSpPr>
      <p:sp>
        <p:nvSpPr>
          <p:cNvPr id="4662" name="Google Shape;4662;p39"/>
          <p:cNvSpPr txBox="1"/>
          <p:nvPr>
            <p:ph idx="12" type="sldNum"/>
          </p:nvPr>
        </p:nvSpPr>
        <p:spPr>
          <a:xfrm>
            <a:off x="-47869" y="47407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pSp>
        <p:nvGrpSpPr>
          <p:cNvPr id="4663" name="Google Shape;4663;p39"/>
          <p:cNvGrpSpPr/>
          <p:nvPr/>
        </p:nvGrpSpPr>
        <p:grpSpPr>
          <a:xfrm>
            <a:off x="936935" y="1341703"/>
            <a:ext cx="676117" cy="689711"/>
            <a:chOff x="3294650" y="3652450"/>
            <a:chExt cx="388350" cy="405450"/>
          </a:xfrm>
        </p:grpSpPr>
        <p:sp>
          <p:nvSpPr>
            <p:cNvPr id="4664" name="Google Shape;4664;p39"/>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65" name="Google Shape;4665;p39"/>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66" name="Google Shape;4666;p39"/>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4667" name="Google Shape;4667;p39"/>
          <p:cNvSpPr txBox="1"/>
          <p:nvPr/>
        </p:nvSpPr>
        <p:spPr>
          <a:xfrm>
            <a:off x="1925350" y="1363613"/>
            <a:ext cx="54225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2"/>
                </a:solidFill>
                <a:latin typeface="Dosis"/>
                <a:ea typeface="Dosis"/>
                <a:cs typeface="Dosis"/>
                <a:sym typeface="Dosis"/>
              </a:rPr>
              <a:t>87.8%</a:t>
            </a:r>
            <a:r>
              <a:rPr lang="en" sz="1800">
                <a:solidFill>
                  <a:schemeClr val="dk2"/>
                </a:solidFill>
                <a:latin typeface="Dosis"/>
                <a:ea typeface="Dosis"/>
                <a:cs typeface="Dosis"/>
                <a:sym typeface="Dosis"/>
              </a:rPr>
              <a:t>  engaged throughout the season</a:t>
            </a:r>
            <a:endParaRPr>
              <a:solidFill>
                <a:schemeClr val="dk2"/>
              </a:solidFill>
              <a:latin typeface="Dosis"/>
              <a:ea typeface="Dosis"/>
              <a:cs typeface="Dosis"/>
              <a:sym typeface="Dosis"/>
            </a:endParaRPr>
          </a:p>
        </p:txBody>
      </p:sp>
      <p:grpSp>
        <p:nvGrpSpPr>
          <p:cNvPr id="4668" name="Google Shape;4668;p39"/>
          <p:cNvGrpSpPr/>
          <p:nvPr/>
        </p:nvGrpSpPr>
        <p:grpSpPr>
          <a:xfrm>
            <a:off x="926403" y="2158621"/>
            <a:ext cx="679031" cy="645881"/>
            <a:chOff x="4610450" y="3703750"/>
            <a:chExt cx="453050" cy="332175"/>
          </a:xfrm>
        </p:grpSpPr>
        <p:sp>
          <p:nvSpPr>
            <p:cNvPr id="4669" name="Google Shape;4669;p39"/>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70" name="Google Shape;4670;p39"/>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grpSp>
        <p:nvGrpSpPr>
          <p:cNvPr id="4671" name="Google Shape;4671;p39"/>
          <p:cNvGrpSpPr/>
          <p:nvPr/>
        </p:nvGrpSpPr>
        <p:grpSpPr>
          <a:xfrm>
            <a:off x="937713" y="2961828"/>
            <a:ext cx="656392" cy="630874"/>
            <a:chOff x="5970800" y="1619250"/>
            <a:chExt cx="428650" cy="456725"/>
          </a:xfrm>
        </p:grpSpPr>
        <p:sp>
          <p:nvSpPr>
            <p:cNvPr id="4672" name="Google Shape;4672;p39"/>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73" name="Google Shape;4673;p39"/>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74" name="Google Shape;4674;p39"/>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75" name="Google Shape;4675;p39"/>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76" name="Google Shape;4676;p39"/>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4677" name="Google Shape;4677;p39"/>
          <p:cNvSpPr txBox="1"/>
          <p:nvPr/>
        </p:nvSpPr>
        <p:spPr>
          <a:xfrm>
            <a:off x="1925350" y="2933225"/>
            <a:ext cx="54225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dk2"/>
                </a:solidFill>
                <a:latin typeface="Dosis"/>
                <a:ea typeface="Dosis"/>
                <a:cs typeface="Dosis"/>
                <a:sym typeface="Dosis"/>
              </a:rPr>
              <a:t>48.1%</a:t>
            </a:r>
            <a:r>
              <a:rPr lang="en" sz="1800">
                <a:solidFill>
                  <a:schemeClr val="dk2"/>
                </a:solidFill>
                <a:latin typeface="Dosis"/>
                <a:ea typeface="Dosis"/>
                <a:cs typeface="Dosis"/>
                <a:sym typeface="Dosis"/>
              </a:rPr>
              <a:t>  had not previously participated in rec sports</a:t>
            </a:r>
            <a:endParaRPr b="1" sz="3600">
              <a:solidFill>
                <a:schemeClr val="dk2"/>
              </a:solidFill>
              <a:latin typeface="Dosis"/>
              <a:ea typeface="Dosis"/>
              <a:cs typeface="Dosis"/>
              <a:sym typeface="Dosis"/>
            </a:endParaRPr>
          </a:p>
        </p:txBody>
      </p:sp>
      <p:sp>
        <p:nvSpPr>
          <p:cNvPr id="4678" name="Google Shape;4678;p39"/>
          <p:cNvSpPr txBox="1"/>
          <p:nvPr/>
        </p:nvSpPr>
        <p:spPr>
          <a:xfrm>
            <a:off x="1925350" y="2177150"/>
            <a:ext cx="55284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2"/>
                </a:solidFill>
                <a:latin typeface="Dosis"/>
                <a:ea typeface="Dosis"/>
                <a:cs typeface="Dosis"/>
                <a:sym typeface="Dosis"/>
              </a:rPr>
              <a:t>$21.39</a:t>
            </a:r>
            <a:r>
              <a:rPr lang="en" sz="1800">
                <a:solidFill>
                  <a:schemeClr val="dk2"/>
                </a:solidFill>
                <a:latin typeface="Dosis"/>
                <a:ea typeface="Dosis"/>
                <a:cs typeface="Dosis"/>
                <a:sym typeface="Dosis"/>
              </a:rPr>
              <a:t> average player registration fee for paid leagues</a:t>
            </a:r>
            <a:endParaRPr b="1" sz="3600">
              <a:solidFill>
                <a:schemeClr val="dk2"/>
              </a:solidFill>
              <a:latin typeface="Dosis"/>
              <a:ea typeface="Dosis"/>
              <a:cs typeface="Dosis"/>
              <a:sym typeface="Dosis"/>
            </a:endParaRPr>
          </a:p>
        </p:txBody>
      </p:sp>
      <p:sp>
        <p:nvSpPr>
          <p:cNvPr id="4679" name="Google Shape;4679;p39"/>
          <p:cNvSpPr txBox="1"/>
          <p:nvPr/>
        </p:nvSpPr>
        <p:spPr>
          <a:xfrm>
            <a:off x="105907" y="386625"/>
            <a:ext cx="55314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PLAYER HIGHLIGHTS</a:t>
            </a:r>
            <a:endParaRPr sz="3600">
              <a:solidFill>
                <a:srgbClr val="201683"/>
              </a:solidFill>
              <a:latin typeface="Dosis"/>
              <a:ea typeface="Dosis"/>
              <a:cs typeface="Dosis"/>
              <a:sym typeface="Dosis"/>
            </a:endParaRPr>
          </a:p>
        </p:txBody>
      </p:sp>
      <p:sp>
        <p:nvSpPr>
          <p:cNvPr id="4680" name="Google Shape;4680;p39"/>
          <p:cNvSpPr txBox="1"/>
          <p:nvPr/>
        </p:nvSpPr>
        <p:spPr>
          <a:xfrm>
            <a:off x="1925350" y="3748125"/>
            <a:ext cx="57402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dk2"/>
                </a:solidFill>
                <a:latin typeface="Dosis"/>
                <a:ea typeface="Dosis"/>
                <a:cs typeface="Dosis"/>
                <a:sym typeface="Dosis"/>
              </a:rPr>
              <a:t>50</a:t>
            </a:r>
            <a:r>
              <a:rPr b="1" lang="en" sz="3600">
                <a:solidFill>
                  <a:schemeClr val="dk2"/>
                </a:solidFill>
                <a:latin typeface="Dosis"/>
                <a:ea typeface="Dosis"/>
                <a:cs typeface="Dosis"/>
                <a:sym typeface="Dosis"/>
              </a:rPr>
              <a:t>%+</a:t>
            </a:r>
            <a:r>
              <a:rPr lang="en" sz="1800">
                <a:solidFill>
                  <a:schemeClr val="dk2"/>
                </a:solidFill>
                <a:latin typeface="Dosis"/>
                <a:ea typeface="Dosis"/>
                <a:cs typeface="Dosis"/>
                <a:sym typeface="Dosis"/>
              </a:rPr>
              <a:t>  interacted with the app more than 3 times a week</a:t>
            </a:r>
            <a:endParaRPr b="1" sz="3600">
              <a:solidFill>
                <a:schemeClr val="dk2"/>
              </a:solidFill>
              <a:latin typeface="Dosis"/>
              <a:ea typeface="Dosis"/>
              <a:cs typeface="Dosis"/>
              <a:sym typeface="Dosis"/>
            </a:endParaRPr>
          </a:p>
        </p:txBody>
      </p:sp>
      <p:pic>
        <p:nvPicPr>
          <p:cNvPr id="4681" name="Google Shape;4681;p39"/>
          <p:cNvPicPr preferRelativeResize="0"/>
          <p:nvPr/>
        </p:nvPicPr>
        <p:blipFill>
          <a:blip r:embed="rId3">
            <a:alphaModFix/>
          </a:blip>
          <a:stretch>
            <a:fillRect/>
          </a:stretch>
        </p:blipFill>
        <p:spPr>
          <a:xfrm>
            <a:off x="937713" y="3692450"/>
            <a:ext cx="757251" cy="757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5" name="Shape 4685"/>
        <p:cNvGrpSpPr/>
        <p:nvPr/>
      </p:nvGrpSpPr>
      <p:grpSpPr>
        <a:xfrm>
          <a:off x="0" y="0"/>
          <a:ext cx="0" cy="0"/>
          <a:chOff x="0" y="0"/>
          <a:chExt cx="0" cy="0"/>
        </a:xfrm>
      </p:grpSpPr>
      <p:sp>
        <p:nvSpPr>
          <p:cNvPr id="4686" name="Google Shape;4686;p40"/>
          <p:cNvSpPr txBox="1"/>
          <p:nvPr>
            <p:ph type="ctrTitle"/>
          </p:nvPr>
        </p:nvSpPr>
        <p:spPr>
          <a:xfrm>
            <a:off x="683325" y="3412200"/>
            <a:ext cx="5011800" cy="65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K</a:t>
            </a:r>
            <a:r>
              <a:rPr lang="en" sz="3000"/>
              <a:t>RPA Overview</a:t>
            </a:r>
            <a:endParaRPr sz="1800">
              <a:solidFill>
                <a:schemeClr val="lt1"/>
              </a:solidFill>
            </a:endParaRPr>
          </a:p>
        </p:txBody>
      </p:sp>
      <p:pic>
        <p:nvPicPr>
          <p:cNvPr id="4687" name="Google Shape;4687;p40"/>
          <p:cNvPicPr preferRelativeResize="0"/>
          <p:nvPr/>
        </p:nvPicPr>
        <p:blipFill>
          <a:blip r:embed="rId3">
            <a:alphaModFix/>
          </a:blip>
          <a:stretch>
            <a:fillRect/>
          </a:stretch>
        </p:blipFill>
        <p:spPr>
          <a:xfrm>
            <a:off x="190325" y="1445201"/>
            <a:ext cx="2596674" cy="1239900"/>
          </a:xfrm>
          <a:prstGeom prst="rect">
            <a:avLst/>
          </a:prstGeom>
          <a:noFill/>
          <a:ln>
            <a:noFill/>
          </a:ln>
        </p:spPr>
      </p:pic>
      <p:pic>
        <p:nvPicPr>
          <p:cNvPr id="4688" name="Google Shape;4688;p40"/>
          <p:cNvPicPr preferRelativeResize="0"/>
          <p:nvPr/>
        </p:nvPicPr>
        <p:blipFill>
          <a:blip r:embed="rId4">
            <a:alphaModFix/>
          </a:blip>
          <a:stretch>
            <a:fillRect/>
          </a:stretch>
        </p:blipFill>
        <p:spPr>
          <a:xfrm>
            <a:off x="2902175" y="1642075"/>
            <a:ext cx="3420000" cy="846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2" name="Shape 4692"/>
        <p:cNvGrpSpPr/>
        <p:nvPr/>
      </p:nvGrpSpPr>
      <p:grpSpPr>
        <a:xfrm>
          <a:off x="0" y="0"/>
          <a:ext cx="0" cy="0"/>
          <a:chOff x="0" y="0"/>
          <a:chExt cx="0" cy="0"/>
        </a:xfrm>
      </p:grpSpPr>
      <p:sp>
        <p:nvSpPr>
          <p:cNvPr id="4693" name="Google Shape;4693;p41"/>
          <p:cNvSpPr/>
          <p:nvPr/>
        </p:nvSpPr>
        <p:spPr>
          <a:xfrm>
            <a:off x="494050" y="1596775"/>
            <a:ext cx="7209600" cy="15561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41"/>
          <p:cNvSpPr txBox="1"/>
          <p:nvPr>
            <p:ph type="title"/>
          </p:nvPr>
        </p:nvSpPr>
        <p:spPr>
          <a:xfrm>
            <a:off x="718300" y="410400"/>
            <a:ext cx="6761100" cy="11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Kansas </a:t>
            </a:r>
            <a:r>
              <a:rPr lang="en"/>
              <a:t>Recreation Esports Championship</a:t>
            </a:r>
            <a:endParaRPr/>
          </a:p>
        </p:txBody>
      </p:sp>
      <p:cxnSp>
        <p:nvCxnSpPr>
          <p:cNvPr id="4695" name="Google Shape;4695;p41"/>
          <p:cNvCxnSpPr/>
          <p:nvPr/>
        </p:nvCxnSpPr>
        <p:spPr>
          <a:xfrm>
            <a:off x="964063" y="2515653"/>
            <a:ext cx="6253500" cy="0"/>
          </a:xfrm>
          <a:prstGeom prst="straightConnector1">
            <a:avLst/>
          </a:prstGeom>
          <a:noFill/>
          <a:ln cap="flat" cmpd="sng" w="9525">
            <a:solidFill>
              <a:schemeClr val="accent5"/>
            </a:solidFill>
            <a:prstDash val="solid"/>
            <a:round/>
            <a:headEnd len="med" w="med" type="none"/>
            <a:tailEnd len="med" w="med" type="none"/>
          </a:ln>
        </p:spPr>
      </p:cxnSp>
      <p:cxnSp>
        <p:nvCxnSpPr>
          <p:cNvPr id="4696" name="Google Shape;4696;p41"/>
          <p:cNvCxnSpPr/>
          <p:nvPr/>
        </p:nvCxnSpPr>
        <p:spPr>
          <a:xfrm>
            <a:off x="952781" y="2429264"/>
            <a:ext cx="0" cy="205200"/>
          </a:xfrm>
          <a:prstGeom prst="straightConnector1">
            <a:avLst/>
          </a:prstGeom>
          <a:noFill/>
          <a:ln cap="flat" cmpd="sng" w="9525">
            <a:solidFill>
              <a:schemeClr val="accent5"/>
            </a:solidFill>
            <a:prstDash val="solid"/>
            <a:round/>
            <a:headEnd len="med" w="med" type="none"/>
            <a:tailEnd len="med" w="med" type="none"/>
          </a:ln>
        </p:spPr>
      </p:cxnSp>
      <p:cxnSp>
        <p:nvCxnSpPr>
          <p:cNvPr id="4697" name="Google Shape;4697;p41"/>
          <p:cNvCxnSpPr/>
          <p:nvPr/>
        </p:nvCxnSpPr>
        <p:spPr>
          <a:xfrm>
            <a:off x="3106474" y="2413075"/>
            <a:ext cx="0" cy="205200"/>
          </a:xfrm>
          <a:prstGeom prst="straightConnector1">
            <a:avLst/>
          </a:prstGeom>
          <a:noFill/>
          <a:ln cap="flat" cmpd="sng" w="9525">
            <a:solidFill>
              <a:schemeClr val="accent5"/>
            </a:solidFill>
            <a:prstDash val="solid"/>
            <a:round/>
            <a:headEnd len="med" w="med" type="none"/>
            <a:tailEnd len="med" w="med" type="none"/>
          </a:ln>
        </p:spPr>
      </p:cxnSp>
      <p:cxnSp>
        <p:nvCxnSpPr>
          <p:cNvPr id="4698" name="Google Shape;4698;p41"/>
          <p:cNvCxnSpPr>
            <a:stCxn id="4699" idx="2"/>
            <a:endCxn id="4700" idx="0"/>
          </p:cNvCxnSpPr>
          <p:nvPr/>
        </p:nvCxnSpPr>
        <p:spPr>
          <a:xfrm>
            <a:off x="4039925" y="2212375"/>
            <a:ext cx="0" cy="476100"/>
          </a:xfrm>
          <a:prstGeom prst="straightConnector1">
            <a:avLst/>
          </a:prstGeom>
          <a:noFill/>
          <a:ln cap="flat" cmpd="sng" w="9525">
            <a:solidFill>
              <a:schemeClr val="accent5"/>
            </a:solidFill>
            <a:prstDash val="solid"/>
            <a:round/>
            <a:headEnd len="med" w="med" type="none"/>
            <a:tailEnd len="med" w="med" type="none"/>
          </a:ln>
        </p:spPr>
      </p:cxnSp>
      <p:cxnSp>
        <p:nvCxnSpPr>
          <p:cNvPr id="4701" name="Google Shape;4701;p41"/>
          <p:cNvCxnSpPr/>
          <p:nvPr/>
        </p:nvCxnSpPr>
        <p:spPr>
          <a:xfrm>
            <a:off x="4985824" y="2413075"/>
            <a:ext cx="0" cy="205200"/>
          </a:xfrm>
          <a:prstGeom prst="straightConnector1">
            <a:avLst/>
          </a:prstGeom>
          <a:noFill/>
          <a:ln cap="flat" cmpd="sng" w="9525">
            <a:solidFill>
              <a:schemeClr val="accent5"/>
            </a:solidFill>
            <a:prstDash val="solid"/>
            <a:round/>
            <a:headEnd len="med" w="med" type="none"/>
            <a:tailEnd len="med" w="med" type="none"/>
          </a:ln>
        </p:spPr>
      </p:cxnSp>
      <p:cxnSp>
        <p:nvCxnSpPr>
          <p:cNvPr id="4702" name="Google Shape;4702;p41"/>
          <p:cNvCxnSpPr/>
          <p:nvPr/>
        </p:nvCxnSpPr>
        <p:spPr>
          <a:xfrm>
            <a:off x="7244869" y="2413075"/>
            <a:ext cx="0" cy="205200"/>
          </a:xfrm>
          <a:prstGeom prst="straightConnector1">
            <a:avLst/>
          </a:prstGeom>
          <a:noFill/>
          <a:ln cap="flat" cmpd="sng" w="9525">
            <a:solidFill>
              <a:schemeClr val="accent5"/>
            </a:solidFill>
            <a:prstDash val="solid"/>
            <a:round/>
            <a:headEnd len="med" w="med" type="none"/>
            <a:tailEnd len="med" w="med" type="none"/>
          </a:ln>
        </p:spPr>
      </p:cxnSp>
      <p:sp>
        <p:nvSpPr>
          <p:cNvPr id="4703" name="Google Shape;4703;p41"/>
          <p:cNvSpPr txBox="1"/>
          <p:nvPr/>
        </p:nvSpPr>
        <p:spPr>
          <a:xfrm>
            <a:off x="467425" y="2688431"/>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Aug 6th</a:t>
            </a:r>
            <a:endParaRPr>
              <a:latin typeface="Titillium Web"/>
              <a:ea typeface="Titillium Web"/>
              <a:cs typeface="Titillium Web"/>
              <a:sym typeface="Titillium Web"/>
            </a:endParaRPr>
          </a:p>
        </p:txBody>
      </p:sp>
      <p:sp>
        <p:nvSpPr>
          <p:cNvPr id="4704" name="Google Shape;4704;p41"/>
          <p:cNvSpPr txBox="1"/>
          <p:nvPr/>
        </p:nvSpPr>
        <p:spPr>
          <a:xfrm>
            <a:off x="2621118" y="2688431"/>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Oct 7th</a:t>
            </a:r>
            <a:endParaRPr>
              <a:latin typeface="Titillium Web"/>
              <a:ea typeface="Titillium Web"/>
              <a:cs typeface="Titillium Web"/>
              <a:sym typeface="Titillium Web"/>
            </a:endParaRPr>
          </a:p>
        </p:txBody>
      </p:sp>
      <p:sp>
        <p:nvSpPr>
          <p:cNvPr id="4700" name="Google Shape;4700;p41"/>
          <p:cNvSpPr txBox="1"/>
          <p:nvPr/>
        </p:nvSpPr>
        <p:spPr>
          <a:xfrm>
            <a:off x="3554571" y="2688431"/>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Oct 15th</a:t>
            </a:r>
            <a:endParaRPr>
              <a:latin typeface="Titillium Web"/>
              <a:ea typeface="Titillium Web"/>
              <a:cs typeface="Titillium Web"/>
              <a:sym typeface="Titillium Web"/>
            </a:endParaRPr>
          </a:p>
        </p:txBody>
      </p:sp>
      <p:sp>
        <p:nvSpPr>
          <p:cNvPr id="4705" name="Google Shape;4705;p41"/>
          <p:cNvSpPr txBox="1"/>
          <p:nvPr/>
        </p:nvSpPr>
        <p:spPr>
          <a:xfrm>
            <a:off x="4500468" y="2688431"/>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Oct 18th</a:t>
            </a:r>
            <a:endParaRPr>
              <a:latin typeface="Titillium Web"/>
              <a:ea typeface="Titillium Web"/>
              <a:cs typeface="Titillium Web"/>
              <a:sym typeface="Titillium Web"/>
            </a:endParaRPr>
          </a:p>
        </p:txBody>
      </p:sp>
      <p:sp>
        <p:nvSpPr>
          <p:cNvPr id="4706" name="Google Shape;4706;p41"/>
          <p:cNvSpPr txBox="1"/>
          <p:nvPr/>
        </p:nvSpPr>
        <p:spPr>
          <a:xfrm>
            <a:off x="6759463" y="2688431"/>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Nov 12th</a:t>
            </a:r>
            <a:endParaRPr>
              <a:latin typeface="Titillium Web"/>
              <a:ea typeface="Titillium Web"/>
              <a:cs typeface="Titillium Web"/>
              <a:sym typeface="Titillium Web"/>
            </a:endParaRPr>
          </a:p>
        </p:txBody>
      </p:sp>
      <p:sp>
        <p:nvSpPr>
          <p:cNvPr id="4707" name="Google Shape;4707;p41"/>
          <p:cNvSpPr txBox="1"/>
          <p:nvPr/>
        </p:nvSpPr>
        <p:spPr>
          <a:xfrm>
            <a:off x="1150025" y="1813663"/>
            <a:ext cx="175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Local Agency Qualifiers</a:t>
            </a:r>
            <a:endParaRPr>
              <a:latin typeface="Titillium Web"/>
              <a:ea typeface="Titillium Web"/>
              <a:cs typeface="Titillium Web"/>
              <a:sym typeface="Titillium Web"/>
            </a:endParaRPr>
          </a:p>
        </p:txBody>
      </p:sp>
      <p:sp>
        <p:nvSpPr>
          <p:cNvPr id="4699" name="Google Shape;4699;p41"/>
          <p:cNvSpPr txBox="1"/>
          <p:nvPr/>
        </p:nvSpPr>
        <p:spPr>
          <a:xfrm>
            <a:off x="3229025" y="1596775"/>
            <a:ext cx="162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Deadline to Report Qualifying Players</a:t>
            </a:r>
            <a:endParaRPr>
              <a:latin typeface="Titillium Web"/>
              <a:ea typeface="Titillium Web"/>
              <a:cs typeface="Titillium Web"/>
              <a:sym typeface="Titillium Web"/>
            </a:endParaRPr>
          </a:p>
        </p:txBody>
      </p:sp>
      <p:sp>
        <p:nvSpPr>
          <p:cNvPr id="4708" name="Google Shape;4708;p41"/>
          <p:cNvSpPr txBox="1"/>
          <p:nvPr/>
        </p:nvSpPr>
        <p:spPr>
          <a:xfrm>
            <a:off x="5471275" y="1755463"/>
            <a:ext cx="1427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tillium Web"/>
                <a:ea typeface="Titillium Web"/>
                <a:cs typeface="Titillium Web"/>
                <a:sym typeface="Titillium Web"/>
              </a:rPr>
              <a:t>State Championship</a:t>
            </a:r>
            <a:endParaRPr>
              <a:latin typeface="Titillium Web"/>
              <a:ea typeface="Titillium Web"/>
              <a:cs typeface="Titillium Web"/>
              <a:sym typeface="Titillium Web"/>
            </a:endParaRPr>
          </a:p>
        </p:txBody>
      </p:sp>
      <p:pic>
        <p:nvPicPr>
          <p:cNvPr id="4709" name="Google Shape;4709;p41"/>
          <p:cNvPicPr preferRelativeResize="0"/>
          <p:nvPr/>
        </p:nvPicPr>
        <p:blipFill>
          <a:blip r:embed="rId3">
            <a:alphaModFix/>
          </a:blip>
          <a:stretch>
            <a:fillRect/>
          </a:stretch>
        </p:blipFill>
        <p:spPr>
          <a:xfrm>
            <a:off x="255225" y="3659297"/>
            <a:ext cx="1621802" cy="452357"/>
          </a:xfrm>
          <a:prstGeom prst="rect">
            <a:avLst/>
          </a:prstGeom>
          <a:noFill/>
          <a:ln>
            <a:noFill/>
          </a:ln>
        </p:spPr>
      </p:pic>
      <p:pic>
        <p:nvPicPr>
          <p:cNvPr id="4710" name="Google Shape;4710;p41"/>
          <p:cNvPicPr preferRelativeResize="0"/>
          <p:nvPr/>
        </p:nvPicPr>
        <p:blipFill>
          <a:blip r:embed="rId4">
            <a:alphaModFix/>
          </a:blip>
          <a:stretch>
            <a:fillRect/>
          </a:stretch>
        </p:blipFill>
        <p:spPr>
          <a:xfrm>
            <a:off x="6052000" y="3607808"/>
            <a:ext cx="1427398" cy="555352"/>
          </a:xfrm>
          <a:prstGeom prst="rect">
            <a:avLst/>
          </a:prstGeom>
          <a:noFill/>
          <a:ln>
            <a:noFill/>
          </a:ln>
        </p:spPr>
      </p:pic>
      <p:pic>
        <p:nvPicPr>
          <p:cNvPr id="4711" name="Google Shape;4711;p41"/>
          <p:cNvPicPr preferRelativeResize="0"/>
          <p:nvPr/>
        </p:nvPicPr>
        <p:blipFill>
          <a:blip r:embed="rId5">
            <a:alphaModFix/>
          </a:blip>
          <a:stretch>
            <a:fillRect/>
          </a:stretch>
        </p:blipFill>
        <p:spPr>
          <a:xfrm>
            <a:off x="4039925" y="3548474"/>
            <a:ext cx="1729705" cy="674000"/>
          </a:xfrm>
          <a:prstGeom prst="rect">
            <a:avLst/>
          </a:prstGeom>
          <a:noFill/>
          <a:ln>
            <a:noFill/>
          </a:ln>
        </p:spPr>
      </p:pic>
      <p:sp>
        <p:nvSpPr>
          <p:cNvPr id="4712" name="Google Shape;4712;p41"/>
          <p:cNvSpPr txBox="1"/>
          <p:nvPr/>
        </p:nvSpPr>
        <p:spPr>
          <a:xfrm>
            <a:off x="612875" y="4314756"/>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Titillium Web"/>
                <a:ea typeface="Titillium Web"/>
                <a:cs typeface="Titillium Web"/>
                <a:sym typeface="Titillium Web"/>
              </a:rPr>
              <a:t>1v1</a:t>
            </a:r>
            <a:endParaRPr>
              <a:solidFill>
                <a:schemeClr val="accent5"/>
              </a:solidFill>
              <a:latin typeface="Titillium Web"/>
              <a:ea typeface="Titillium Web"/>
              <a:cs typeface="Titillium Web"/>
              <a:sym typeface="Titillium Web"/>
            </a:endParaRPr>
          </a:p>
        </p:txBody>
      </p:sp>
      <p:sp>
        <p:nvSpPr>
          <p:cNvPr id="4713" name="Google Shape;4713;p41"/>
          <p:cNvSpPr txBox="1"/>
          <p:nvPr/>
        </p:nvSpPr>
        <p:spPr>
          <a:xfrm>
            <a:off x="6280288" y="4314756"/>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Titillium Web"/>
                <a:ea typeface="Titillium Web"/>
                <a:cs typeface="Titillium Web"/>
                <a:sym typeface="Titillium Web"/>
              </a:rPr>
              <a:t>2v2</a:t>
            </a:r>
            <a:endParaRPr>
              <a:solidFill>
                <a:schemeClr val="accent5"/>
              </a:solidFill>
              <a:latin typeface="Titillium Web"/>
              <a:ea typeface="Titillium Web"/>
              <a:cs typeface="Titillium Web"/>
              <a:sym typeface="Titillium Web"/>
            </a:endParaRPr>
          </a:p>
        </p:txBody>
      </p:sp>
      <p:sp>
        <p:nvSpPr>
          <p:cNvPr id="4714" name="Google Shape;4714;p41"/>
          <p:cNvSpPr txBox="1"/>
          <p:nvPr/>
        </p:nvSpPr>
        <p:spPr>
          <a:xfrm>
            <a:off x="4447213" y="4314756"/>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Titillium Web"/>
                <a:ea typeface="Titillium Web"/>
                <a:cs typeface="Titillium Web"/>
                <a:sym typeface="Titillium Web"/>
              </a:rPr>
              <a:t>1v1</a:t>
            </a:r>
            <a:endParaRPr>
              <a:solidFill>
                <a:schemeClr val="accent5"/>
              </a:solidFill>
              <a:latin typeface="Titillium Web"/>
              <a:ea typeface="Titillium Web"/>
              <a:cs typeface="Titillium Web"/>
              <a:sym typeface="Titillium Web"/>
            </a:endParaRPr>
          </a:p>
        </p:txBody>
      </p:sp>
      <p:pic>
        <p:nvPicPr>
          <p:cNvPr id="4715" name="Google Shape;4715;p41"/>
          <p:cNvPicPr preferRelativeResize="0"/>
          <p:nvPr/>
        </p:nvPicPr>
        <p:blipFill>
          <a:blip r:embed="rId6">
            <a:alphaModFix/>
          </a:blip>
          <a:stretch>
            <a:fillRect/>
          </a:stretch>
        </p:blipFill>
        <p:spPr>
          <a:xfrm>
            <a:off x="2093625" y="3534128"/>
            <a:ext cx="1729700" cy="702691"/>
          </a:xfrm>
          <a:prstGeom prst="rect">
            <a:avLst/>
          </a:prstGeom>
          <a:noFill/>
          <a:ln>
            <a:noFill/>
          </a:ln>
        </p:spPr>
      </p:pic>
      <p:sp>
        <p:nvSpPr>
          <p:cNvPr id="4716" name="Google Shape;4716;p41"/>
          <p:cNvSpPr txBox="1"/>
          <p:nvPr/>
        </p:nvSpPr>
        <p:spPr>
          <a:xfrm>
            <a:off x="2473075" y="4314756"/>
            <a:ext cx="9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Titillium Web"/>
                <a:ea typeface="Titillium Web"/>
                <a:cs typeface="Titillium Web"/>
                <a:sym typeface="Titillium Web"/>
              </a:rPr>
              <a:t>1v1</a:t>
            </a:r>
            <a:endParaRPr>
              <a:solidFill>
                <a:schemeClr val="accent5"/>
              </a:solidFill>
              <a:latin typeface="Titillium Web"/>
              <a:ea typeface="Titillium Web"/>
              <a:cs typeface="Titillium Web"/>
              <a:sym typeface="Titillium We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0" name="Shape 4720"/>
        <p:cNvGrpSpPr/>
        <p:nvPr/>
      </p:nvGrpSpPr>
      <p:grpSpPr>
        <a:xfrm>
          <a:off x="0" y="0"/>
          <a:ext cx="0" cy="0"/>
          <a:chOff x="0" y="0"/>
          <a:chExt cx="0" cy="0"/>
        </a:xfrm>
      </p:grpSpPr>
      <p:sp>
        <p:nvSpPr>
          <p:cNvPr id="4721" name="Google Shape;4721;p42"/>
          <p:cNvSpPr txBox="1"/>
          <p:nvPr>
            <p:ph type="ctrTitle"/>
          </p:nvPr>
        </p:nvSpPr>
        <p:spPr>
          <a:xfrm>
            <a:off x="683325" y="3412200"/>
            <a:ext cx="5011800" cy="65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Thank you!</a:t>
            </a:r>
            <a:endParaRPr sz="1800">
              <a:solidFill>
                <a:schemeClr val="lt1"/>
              </a:solidFill>
            </a:endParaRPr>
          </a:p>
        </p:txBody>
      </p:sp>
      <p:pic>
        <p:nvPicPr>
          <p:cNvPr id="4722" name="Google Shape;4722;p42"/>
          <p:cNvPicPr preferRelativeResize="0"/>
          <p:nvPr/>
        </p:nvPicPr>
        <p:blipFill>
          <a:blip r:embed="rId3">
            <a:alphaModFix/>
          </a:blip>
          <a:stretch>
            <a:fillRect/>
          </a:stretch>
        </p:blipFill>
        <p:spPr>
          <a:xfrm>
            <a:off x="190325" y="1445201"/>
            <a:ext cx="2596674" cy="1239900"/>
          </a:xfrm>
          <a:prstGeom prst="rect">
            <a:avLst/>
          </a:prstGeom>
          <a:noFill/>
          <a:ln>
            <a:noFill/>
          </a:ln>
        </p:spPr>
      </p:pic>
      <p:pic>
        <p:nvPicPr>
          <p:cNvPr id="4723" name="Google Shape;4723;p42"/>
          <p:cNvPicPr preferRelativeResize="0"/>
          <p:nvPr/>
        </p:nvPicPr>
        <p:blipFill>
          <a:blip r:embed="rId4">
            <a:alphaModFix/>
          </a:blip>
          <a:stretch>
            <a:fillRect/>
          </a:stretch>
        </p:blipFill>
        <p:spPr>
          <a:xfrm>
            <a:off x="2902175" y="1642075"/>
            <a:ext cx="3420000" cy="84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8" name="Shape 4418"/>
        <p:cNvGrpSpPr/>
        <p:nvPr/>
      </p:nvGrpSpPr>
      <p:grpSpPr>
        <a:xfrm>
          <a:off x="0" y="0"/>
          <a:ext cx="0" cy="0"/>
          <a:chOff x="0" y="0"/>
          <a:chExt cx="0" cy="0"/>
        </a:xfrm>
      </p:grpSpPr>
      <p:sp>
        <p:nvSpPr>
          <p:cNvPr id="4419" name="Google Shape;4419;p27"/>
          <p:cNvSpPr txBox="1"/>
          <p:nvPr>
            <p:ph type="ctrTitle"/>
          </p:nvPr>
        </p:nvSpPr>
        <p:spPr>
          <a:xfrm>
            <a:off x="1873650" y="204500"/>
            <a:ext cx="5396700" cy="9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t>Mission Control</a:t>
            </a:r>
            <a:r>
              <a:rPr lang="en" sz="3900"/>
              <a:t> Team</a:t>
            </a:r>
            <a:endParaRPr sz="3900"/>
          </a:p>
        </p:txBody>
      </p:sp>
      <p:pic>
        <p:nvPicPr>
          <p:cNvPr id="4420" name="Google Shape;4420;p27"/>
          <p:cNvPicPr preferRelativeResize="0"/>
          <p:nvPr/>
        </p:nvPicPr>
        <p:blipFill>
          <a:blip r:embed="rId3">
            <a:alphaModFix/>
          </a:blip>
          <a:stretch>
            <a:fillRect/>
          </a:stretch>
        </p:blipFill>
        <p:spPr>
          <a:xfrm>
            <a:off x="673225" y="1380638"/>
            <a:ext cx="2382225" cy="2382225"/>
          </a:xfrm>
          <a:prstGeom prst="rect">
            <a:avLst/>
          </a:prstGeom>
          <a:noFill/>
          <a:ln>
            <a:noFill/>
          </a:ln>
        </p:spPr>
      </p:pic>
      <p:pic>
        <p:nvPicPr>
          <p:cNvPr id="4421" name="Google Shape;4421;p27"/>
          <p:cNvPicPr preferRelativeResize="0"/>
          <p:nvPr/>
        </p:nvPicPr>
        <p:blipFill>
          <a:blip r:embed="rId4">
            <a:alphaModFix/>
          </a:blip>
          <a:stretch>
            <a:fillRect/>
          </a:stretch>
        </p:blipFill>
        <p:spPr>
          <a:xfrm>
            <a:off x="3380888" y="1380650"/>
            <a:ext cx="2382224" cy="2382224"/>
          </a:xfrm>
          <a:prstGeom prst="rect">
            <a:avLst/>
          </a:prstGeom>
          <a:noFill/>
          <a:ln>
            <a:noFill/>
          </a:ln>
        </p:spPr>
      </p:pic>
      <p:sp>
        <p:nvSpPr>
          <p:cNvPr id="4422" name="Google Shape;4422;p27"/>
          <p:cNvSpPr txBox="1"/>
          <p:nvPr/>
        </p:nvSpPr>
        <p:spPr>
          <a:xfrm>
            <a:off x="673200" y="3819650"/>
            <a:ext cx="2382300" cy="86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Daniel Herz</a:t>
            </a:r>
            <a:endParaRPr>
              <a:solidFill>
                <a:srgbClr val="FFFFFF"/>
              </a:solidFill>
              <a:latin typeface="Dosis"/>
              <a:ea typeface="Dosis"/>
              <a:cs typeface="Dosis"/>
              <a:sym typeface="Dosis"/>
            </a:endParaRPr>
          </a:p>
          <a:p>
            <a:pPr indent="0" lvl="0" marL="0" rtl="0" algn="ctr">
              <a:spcBef>
                <a:spcPts val="0"/>
              </a:spcBef>
              <a:spcAft>
                <a:spcPts val="0"/>
              </a:spcAft>
              <a:buNone/>
            </a:pPr>
            <a:r>
              <a:rPr lang="en">
                <a:solidFill>
                  <a:srgbClr val="FFFFFF"/>
                </a:solidFill>
                <a:latin typeface="Dosis"/>
                <a:ea typeface="Dosis"/>
                <a:cs typeface="Dosis"/>
                <a:sym typeface="Dosis"/>
              </a:rPr>
              <a:t>Chief Revenue Officer</a:t>
            </a:r>
            <a:endParaRPr>
              <a:solidFill>
                <a:srgbClr val="FFFFFF"/>
              </a:solidFill>
              <a:latin typeface="Dosis"/>
              <a:ea typeface="Dosis"/>
              <a:cs typeface="Dosis"/>
              <a:sym typeface="Dosis"/>
            </a:endParaRPr>
          </a:p>
          <a:p>
            <a:pPr indent="0" lvl="0" marL="0" rtl="0" algn="ctr">
              <a:spcBef>
                <a:spcPts val="0"/>
              </a:spcBef>
              <a:spcAft>
                <a:spcPts val="0"/>
              </a:spcAft>
              <a:buNone/>
            </a:pPr>
            <a:r>
              <a:rPr lang="en">
                <a:solidFill>
                  <a:srgbClr val="FFFFFF"/>
                </a:solidFill>
                <a:latin typeface="Dosis"/>
                <a:ea typeface="Dosis"/>
                <a:cs typeface="Dosis"/>
                <a:sym typeface="Dosis"/>
              </a:rPr>
              <a:t>daniel@missioncontrol.gg</a:t>
            </a:r>
            <a:endParaRPr>
              <a:solidFill>
                <a:srgbClr val="FFFFFF"/>
              </a:solidFill>
              <a:latin typeface="Dosis"/>
              <a:ea typeface="Dosis"/>
              <a:cs typeface="Dosis"/>
              <a:sym typeface="Dosis"/>
            </a:endParaRPr>
          </a:p>
        </p:txBody>
      </p:sp>
      <p:sp>
        <p:nvSpPr>
          <p:cNvPr id="4423" name="Google Shape;4423;p27"/>
          <p:cNvSpPr txBox="1"/>
          <p:nvPr/>
        </p:nvSpPr>
        <p:spPr>
          <a:xfrm>
            <a:off x="3380850" y="3819650"/>
            <a:ext cx="2382300" cy="86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Andrew Madison</a:t>
            </a:r>
            <a:endParaRPr>
              <a:solidFill>
                <a:srgbClr val="FFFFFF"/>
              </a:solidFill>
              <a:latin typeface="Dosis"/>
              <a:ea typeface="Dosis"/>
              <a:cs typeface="Dosis"/>
              <a:sym typeface="Dosis"/>
            </a:endParaRPr>
          </a:p>
          <a:p>
            <a:pPr indent="0" lvl="0" marL="0" rtl="0" algn="ctr">
              <a:spcBef>
                <a:spcPts val="0"/>
              </a:spcBef>
              <a:spcAft>
                <a:spcPts val="0"/>
              </a:spcAft>
              <a:buNone/>
            </a:pPr>
            <a:r>
              <a:rPr lang="en">
                <a:solidFill>
                  <a:srgbClr val="FFFFFF"/>
                </a:solidFill>
                <a:latin typeface="Dosis"/>
                <a:ea typeface="Dosis"/>
                <a:cs typeface="Dosis"/>
                <a:sym typeface="Dosis"/>
              </a:rPr>
              <a:t>Sales Manager</a:t>
            </a:r>
            <a:endParaRPr>
              <a:solidFill>
                <a:srgbClr val="FFFFFF"/>
              </a:solidFill>
              <a:latin typeface="Dosis"/>
              <a:ea typeface="Dosis"/>
              <a:cs typeface="Dosis"/>
              <a:sym typeface="Dosis"/>
            </a:endParaRPr>
          </a:p>
          <a:p>
            <a:pPr indent="0" lvl="0" marL="0" rtl="0" algn="ctr">
              <a:spcBef>
                <a:spcPts val="0"/>
              </a:spcBef>
              <a:spcAft>
                <a:spcPts val="0"/>
              </a:spcAft>
              <a:buNone/>
            </a:pPr>
            <a:r>
              <a:rPr lang="en">
                <a:solidFill>
                  <a:srgbClr val="FFFFFF"/>
                </a:solidFill>
                <a:latin typeface="Dosis"/>
                <a:ea typeface="Dosis"/>
                <a:cs typeface="Dosis"/>
                <a:sym typeface="Dosis"/>
              </a:rPr>
              <a:t>andrew@missioncontrol.gg</a:t>
            </a:r>
            <a:endParaRPr>
              <a:solidFill>
                <a:srgbClr val="FFFFFF"/>
              </a:solidFill>
              <a:latin typeface="Dosis"/>
              <a:ea typeface="Dosis"/>
              <a:cs typeface="Dosis"/>
              <a:sym typeface="Dosis"/>
            </a:endParaRPr>
          </a:p>
          <a:p>
            <a:pPr indent="0" lvl="0" marL="0" rtl="0" algn="ctr">
              <a:spcBef>
                <a:spcPts val="0"/>
              </a:spcBef>
              <a:spcAft>
                <a:spcPts val="0"/>
              </a:spcAft>
              <a:buNone/>
            </a:pPr>
            <a:r>
              <a:t/>
            </a:r>
            <a:endParaRPr>
              <a:solidFill>
                <a:srgbClr val="FFFFFF"/>
              </a:solidFill>
              <a:latin typeface="Dosis"/>
              <a:ea typeface="Dosis"/>
              <a:cs typeface="Dosis"/>
              <a:sym typeface="Dosis"/>
            </a:endParaRPr>
          </a:p>
        </p:txBody>
      </p:sp>
      <p:sp>
        <p:nvSpPr>
          <p:cNvPr id="4424" name="Google Shape;4424;p27"/>
          <p:cNvSpPr/>
          <p:nvPr/>
        </p:nvSpPr>
        <p:spPr>
          <a:xfrm>
            <a:off x="5999550" y="3626725"/>
            <a:ext cx="3240900" cy="170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7"/>
          <p:cNvSpPr txBox="1"/>
          <p:nvPr/>
        </p:nvSpPr>
        <p:spPr>
          <a:xfrm>
            <a:off x="6088500" y="3819650"/>
            <a:ext cx="2382300" cy="86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osis"/>
                <a:ea typeface="Dosis"/>
                <a:cs typeface="Dosis"/>
                <a:sym typeface="Dosis"/>
              </a:rPr>
              <a:t>Byron Abrigg</a:t>
            </a:r>
            <a:endParaRPr>
              <a:solidFill>
                <a:srgbClr val="FFFFFF"/>
              </a:solidFill>
              <a:latin typeface="Dosis"/>
              <a:ea typeface="Dosis"/>
              <a:cs typeface="Dosis"/>
              <a:sym typeface="Dosis"/>
            </a:endParaRPr>
          </a:p>
          <a:p>
            <a:pPr indent="0" lvl="0" marL="0" rtl="0" algn="ctr">
              <a:spcBef>
                <a:spcPts val="0"/>
              </a:spcBef>
              <a:spcAft>
                <a:spcPts val="0"/>
              </a:spcAft>
              <a:buNone/>
            </a:pPr>
            <a:r>
              <a:rPr lang="en">
                <a:solidFill>
                  <a:srgbClr val="FFFFFF"/>
                </a:solidFill>
                <a:latin typeface="Dosis"/>
                <a:ea typeface="Dosis"/>
                <a:cs typeface="Dosis"/>
                <a:sym typeface="Dosis"/>
              </a:rPr>
              <a:t>Chief Customer Officer</a:t>
            </a:r>
            <a:endParaRPr>
              <a:solidFill>
                <a:srgbClr val="FFFFFF"/>
              </a:solidFill>
              <a:latin typeface="Dosis"/>
              <a:ea typeface="Dosis"/>
              <a:cs typeface="Dosis"/>
              <a:sym typeface="Dosis"/>
            </a:endParaRPr>
          </a:p>
          <a:p>
            <a:pPr indent="0" lvl="0" marL="0" rtl="0" algn="ctr">
              <a:spcBef>
                <a:spcPts val="0"/>
              </a:spcBef>
              <a:spcAft>
                <a:spcPts val="0"/>
              </a:spcAft>
              <a:buNone/>
            </a:pPr>
            <a:r>
              <a:rPr lang="en">
                <a:solidFill>
                  <a:srgbClr val="FFFFFF"/>
                </a:solidFill>
                <a:latin typeface="Dosis"/>
                <a:ea typeface="Dosis"/>
                <a:cs typeface="Dosis"/>
                <a:sym typeface="Dosis"/>
              </a:rPr>
              <a:t>byron@missioncontrol.gg</a:t>
            </a:r>
            <a:endParaRPr>
              <a:solidFill>
                <a:srgbClr val="FFFFFF"/>
              </a:solidFill>
              <a:latin typeface="Dosis"/>
              <a:ea typeface="Dosis"/>
              <a:cs typeface="Dosis"/>
              <a:sym typeface="Dosis"/>
            </a:endParaRPr>
          </a:p>
        </p:txBody>
      </p:sp>
      <p:sp>
        <p:nvSpPr>
          <p:cNvPr id="4426" name="Google Shape;4426;p27"/>
          <p:cNvSpPr txBox="1"/>
          <p:nvPr/>
        </p:nvSpPr>
        <p:spPr>
          <a:xfrm>
            <a:off x="3727950" y="4591300"/>
            <a:ext cx="16881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600">
              <a:solidFill>
                <a:schemeClr val="accent1"/>
              </a:solidFill>
              <a:latin typeface="Dosis"/>
              <a:ea typeface="Dosis"/>
              <a:cs typeface="Dosis"/>
              <a:sym typeface="Dosis"/>
            </a:endParaRPr>
          </a:p>
        </p:txBody>
      </p:sp>
      <p:sp>
        <p:nvSpPr>
          <p:cNvPr id="4427" name="Google Shape;4427;p27"/>
          <p:cNvSpPr txBox="1"/>
          <p:nvPr/>
        </p:nvSpPr>
        <p:spPr>
          <a:xfrm>
            <a:off x="1233925" y="4612450"/>
            <a:ext cx="14505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pic>
        <p:nvPicPr>
          <p:cNvPr id="4428" name="Google Shape;4428;p27"/>
          <p:cNvPicPr preferRelativeResize="0"/>
          <p:nvPr/>
        </p:nvPicPr>
        <p:blipFill>
          <a:blip r:embed="rId5">
            <a:alphaModFix/>
          </a:blip>
          <a:stretch>
            <a:fillRect/>
          </a:stretch>
        </p:blipFill>
        <p:spPr>
          <a:xfrm>
            <a:off x="6088547" y="1380613"/>
            <a:ext cx="2382300" cy="2382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2" name="Shape 4432"/>
        <p:cNvGrpSpPr/>
        <p:nvPr/>
      </p:nvGrpSpPr>
      <p:grpSpPr>
        <a:xfrm>
          <a:off x="0" y="0"/>
          <a:ext cx="0" cy="0"/>
          <a:chOff x="0" y="0"/>
          <a:chExt cx="0" cy="0"/>
        </a:xfrm>
      </p:grpSpPr>
      <p:pic>
        <p:nvPicPr>
          <p:cNvPr id="4433" name="Google Shape;4433;p28"/>
          <p:cNvPicPr preferRelativeResize="0"/>
          <p:nvPr/>
        </p:nvPicPr>
        <p:blipFill>
          <a:blip r:embed="rId3">
            <a:alphaModFix/>
          </a:blip>
          <a:stretch>
            <a:fillRect/>
          </a:stretch>
        </p:blipFill>
        <p:spPr>
          <a:xfrm>
            <a:off x="0" y="1470475"/>
            <a:ext cx="8243697" cy="1084226"/>
          </a:xfrm>
          <a:prstGeom prst="rect">
            <a:avLst/>
          </a:prstGeom>
          <a:noFill/>
          <a:ln>
            <a:noFill/>
          </a:ln>
        </p:spPr>
      </p:pic>
      <p:sp>
        <p:nvSpPr>
          <p:cNvPr id="4434" name="Google Shape;4434;p28"/>
          <p:cNvSpPr txBox="1"/>
          <p:nvPr>
            <p:ph type="title"/>
          </p:nvPr>
        </p:nvSpPr>
        <p:spPr>
          <a:xfrm>
            <a:off x="241150" y="526475"/>
            <a:ext cx="5399700" cy="65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TODAY’S WEBINAR</a:t>
            </a:r>
            <a:endParaRPr/>
          </a:p>
        </p:txBody>
      </p:sp>
      <p:sp>
        <p:nvSpPr>
          <p:cNvPr id="4435" name="Google Shape;4435;p28"/>
          <p:cNvSpPr/>
          <p:nvPr/>
        </p:nvSpPr>
        <p:spPr>
          <a:xfrm>
            <a:off x="1148345" y="1996410"/>
            <a:ext cx="526800" cy="32400"/>
          </a:xfrm>
          <a:prstGeom prst="roundRect">
            <a:avLst>
              <a:gd fmla="val 500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6" name="Google Shape;4436;p28"/>
          <p:cNvGrpSpPr/>
          <p:nvPr/>
        </p:nvGrpSpPr>
        <p:grpSpPr>
          <a:xfrm>
            <a:off x="669187" y="1752800"/>
            <a:ext cx="1399321" cy="1973072"/>
            <a:chOff x="1183398" y="1972746"/>
            <a:chExt cx="1578300" cy="2256745"/>
          </a:xfrm>
        </p:grpSpPr>
        <p:sp>
          <p:nvSpPr>
            <p:cNvPr id="4437" name="Google Shape;4437;p28"/>
            <p:cNvSpPr/>
            <p:nvPr/>
          </p:nvSpPr>
          <p:spPr>
            <a:xfrm>
              <a:off x="1675398" y="1972746"/>
              <a:ext cx="594300" cy="594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8"/>
            <p:cNvSpPr txBox="1"/>
            <p:nvPr/>
          </p:nvSpPr>
          <p:spPr>
            <a:xfrm>
              <a:off x="1183398" y="2688090"/>
              <a:ext cx="1578300" cy="1541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chemeClr val="dk1"/>
                  </a:solidFill>
                  <a:latin typeface="Roboto"/>
                  <a:ea typeface="Roboto"/>
                  <a:cs typeface="Roboto"/>
                  <a:sym typeface="Roboto"/>
                </a:rPr>
                <a:t>Esports 101</a:t>
              </a:r>
              <a:endParaRPr b="1" sz="1500">
                <a:solidFill>
                  <a:schemeClr val="dk1"/>
                </a:solidFill>
                <a:latin typeface="Roboto"/>
                <a:ea typeface="Roboto"/>
                <a:cs typeface="Roboto"/>
                <a:sym typeface="Roboto"/>
              </a:endParaRPr>
            </a:p>
          </p:txBody>
        </p:sp>
      </p:grpSp>
      <p:sp>
        <p:nvSpPr>
          <p:cNvPr id="4439" name="Google Shape;4439;p28"/>
          <p:cNvSpPr/>
          <p:nvPr/>
        </p:nvSpPr>
        <p:spPr>
          <a:xfrm>
            <a:off x="2726995" y="1996410"/>
            <a:ext cx="526800" cy="32400"/>
          </a:xfrm>
          <a:prstGeom prst="roundRect">
            <a:avLst>
              <a:gd fmla="val 500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0" name="Google Shape;4440;p28"/>
          <p:cNvGrpSpPr/>
          <p:nvPr/>
        </p:nvGrpSpPr>
        <p:grpSpPr>
          <a:xfrm>
            <a:off x="2549850" y="1752800"/>
            <a:ext cx="1399321" cy="2008072"/>
            <a:chOff x="1524039" y="1972746"/>
            <a:chExt cx="1578300" cy="2296777"/>
          </a:xfrm>
        </p:grpSpPr>
        <p:sp>
          <p:nvSpPr>
            <p:cNvPr id="4441" name="Google Shape;4441;p28"/>
            <p:cNvSpPr/>
            <p:nvPr/>
          </p:nvSpPr>
          <p:spPr>
            <a:xfrm>
              <a:off x="1993975" y="1972746"/>
              <a:ext cx="594300" cy="594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8"/>
            <p:cNvSpPr txBox="1"/>
            <p:nvPr/>
          </p:nvSpPr>
          <p:spPr>
            <a:xfrm>
              <a:off x="1524039" y="2728122"/>
              <a:ext cx="1578300" cy="1541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chemeClr val="dk1"/>
                  </a:solidFill>
                  <a:latin typeface="Roboto"/>
                  <a:ea typeface="Roboto"/>
                  <a:cs typeface="Roboto"/>
                  <a:sym typeface="Roboto"/>
                </a:rPr>
                <a:t>KRPA Overview</a:t>
              </a:r>
              <a:endParaRPr b="1" sz="1500">
                <a:solidFill>
                  <a:schemeClr val="dk1"/>
                </a:solidFill>
                <a:latin typeface="Roboto"/>
                <a:ea typeface="Roboto"/>
                <a:cs typeface="Roboto"/>
                <a:sym typeface="Roboto"/>
              </a:endParaRPr>
            </a:p>
          </p:txBody>
        </p:sp>
      </p:grpSp>
      <p:sp>
        <p:nvSpPr>
          <p:cNvPr id="4443" name="Google Shape;4443;p28"/>
          <p:cNvSpPr/>
          <p:nvPr/>
        </p:nvSpPr>
        <p:spPr>
          <a:xfrm>
            <a:off x="4348508" y="1996410"/>
            <a:ext cx="526800" cy="32400"/>
          </a:xfrm>
          <a:prstGeom prst="roundRect">
            <a:avLst>
              <a:gd fmla="val 500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28"/>
          <p:cNvSpPr/>
          <p:nvPr/>
        </p:nvSpPr>
        <p:spPr>
          <a:xfrm>
            <a:off x="5970008" y="1996410"/>
            <a:ext cx="526800" cy="32400"/>
          </a:xfrm>
          <a:prstGeom prst="roundRect">
            <a:avLst>
              <a:gd fmla="val 500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5" name="Google Shape;4445;p28"/>
          <p:cNvGrpSpPr/>
          <p:nvPr/>
        </p:nvGrpSpPr>
        <p:grpSpPr>
          <a:xfrm>
            <a:off x="4572012" y="1752788"/>
            <a:ext cx="1399321" cy="2008084"/>
            <a:chOff x="147037" y="1972731"/>
            <a:chExt cx="1578300" cy="2296791"/>
          </a:xfrm>
        </p:grpSpPr>
        <p:sp>
          <p:nvSpPr>
            <p:cNvPr id="4446" name="Google Shape;4446;p28"/>
            <p:cNvSpPr/>
            <p:nvPr/>
          </p:nvSpPr>
          <p:spPr>
            <a:xfrm>
              <a:off x="639023" y="1972731"/>
              <a:ext cx="594300" cy="594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28"/>
            <p:cNvSpPr txBox="1"/>
            <p:nvPr/>
          </p:nvSpPr>
          <p:spPr>
            <a:xfrm>
              <a:off x="147037" y="2728122"/>
              <a:ext cx="1578300" cy="1541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chemeClr val="dk1"/>
                  </a:solidFill>
                  <a:latin typeface="Roboto"/>
                  <a:ea typeface="Roboto"/>
                  <a:cs typeface="Roboto"/>
                  <a:sym typeface="Roboto"/>
                </a:rPr>
                <a:t>How to Get Started</a:t>
              </a:r>
              <a:endParaRPr b="1" sz="1500">
                <a:solidFill>
                  <a:schemeClr val="dk1"/>
                </a:solidFill>
                <a:latin typeface="Roboto"/>
                <a:ea typeface="Roboto"/>
                <a:cs typeface="Roboto"/>
                <a:sym typeface="Roboto"/>
              </a:endParaRPr>
            </a:p>
          </p:txBody>
        </p:sp>
      </p:grpSp>
      <p:grpSp>
        <p:nvGrpSpPr>
          <p:cNvPr id="4448" name="Google Shape;4448;p28"/>
          <p:cNvGrpSpPr/>
          <p:nvPr/>
        </p:nvGrpSpPr>
        <p:grpSpPr>
          <a:xfrm>
            <a:off x="6183200" y="1729925"/>
            <a:ext cx="1399321" cy="2018822"/>
            <a:chOff x="369685" y="1960450"/>
            <a:chExt cx="1578300" cy="2309072"/>
          </a:xfrm>
        </p:grpSpPr>
        <p:sp>
          <p:nvSpPr>
            <p:cNvPr id="4449" name="Google Shape;4449;p28"/>
            <p:cNvSpPr/>
            <p:nvPr/>
          </p:nvSpPr>
          <p:spPr>
            <a:xfrm>
              <a:off x="861672" y="1960450"/>
              <a:ext cx="594300" cy="594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28"/>
            <p:cNvSpPr txBox="1"/>
            <p:nvPr/>
          </p:nvSpPr>
          <p:spPr>
            <a:xfrm>
              <a:off x="369685" y="2728122"/>
              <a:ext cx="1578300" cy="1541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chemeClr val="dk1"/>
                  </a:solidFill>
                  <a:latin typeface="Roboto"/>
                  <a:ea typeface="Roboto"/>
                  <a:cs typeface="Roboto"/>
                  <a:sym typeface="Roboto"/>
                </a:rPr>
                <a:t>Q&amp;A</a:t>
              </a:r>
              <a:endParaRPr b="1" sz="1500">
                <a:solidFill>
                  <a:schemeClr val="dk1"/>
                </a:solidFill>
                <a:latin typeface="Roboto"/>
                <a:ea typeface="Roboto"/>
                <a:cs typeface="Roboto"/>
                <a:sym typeface="Roboto"/>
              </a:endParaRPr>
            </a:p>
          </p:txBody>
        </p:sp>
      </p:grpSp>
      <p:pic>
        <p:nvPicPr>
          <p:cNvPr id="4451" name="Google Shape;4451;p28"/>
          <p:cNvPicPr preferRelativeResize="0"/>
          <p:nvPr/>
        </p:nvPicPr>
        <p:blipFill>
          <a:blip r:embed="rId4">
            <a:alphaModFix/>
          </a:blip>
          <a:stretch>
            <a:fillRect/>
          </a:stretch>
        </p:blipFill>
        <p:spPr>
          <a:xfrm>
            <a:off x="5099862" y="1856687"/>
            <a:ext cx="343600" cy="311813"/>
          </a:xfrm>
          <a:prstGeom prst="rect">
            <a:avLst/>
          </a:prstGeom>
          <a:noFill/>
          <a:ln>
            <a:noFill/>
          </a:ln>
        </p:spPr>
      </p:pic>
      <p:pic>
        <p:nvPicPr>
          <p:cNvPr id="4452" name="Google Shape;4452;p28"/>
          <p:cNvPicPr preferRelativeResize="0"/>
          <p:nvPr/>
        </p:nvPicPr>
        <p:blipFill>
          <a:blip r:embed="rId5">
            <a:alphaModFix/>
          </a:blip>
          <a:stretch>
            <a:fillRect/>
          </a:stretch>
        </p:blipFill>
        <p:spPr>
          <a:xfrm>
            <a:off x="6690837" y="1820575"/>
            <a:ext cx="384050" cy="384050"/>
          </a:xfrm>
          <a:prstGeom prst="rect">
            <a:avLst/>
          </a:prstGeom>
          <a:noFill/>
          <a:ln>
            <a:noFill/>
          </a:ln>
        </p:spPr>
      </p:pic>
      <p:pic>
        <p:nvPicPr>
          <p:cNvPr id="4453" name="Google Shape;4453;p28"/>
          <p:cNvPicPr preferRelativeResize="0"/>
          <p:nvPr/>
        </p:nvPicPr>
        <p:blipFill>
          <a:blip r:embed="rId6">
            <a:alphaModFix/>
          </a:blip>
          <a:stretch>
            <a:fillRect/>
          </a:stretch>
        </p:blipFill>
        <p:spPr>
          <a:xfrm>
            <a:off x="3024274" y="1903099"/>
            <a:ext cx="450475" cy="218976"/>
          </a:xfrm>
          <a:prstGeom prst="rect">
            <a:avLst/>
          </a:prstGeom>
          <a:noFill/>
          <a:ln>
            <a:noFill/>
          </a:ln>
        </p:spPr>
      </p:pic>
      <p:pic>
        <p:nvPicPr>
          <p:cNvPr id="4454" name="Google Shape;4454;p28"/>
          <p:cNvPicPr preferRelativeResize="0"/>
          <p:nvPr/>
        </p:nvPicPr>
        <p:blipFill>
          <a:blip r:embed="rId7">
            <a:alphaModFix/>
          </a:blip>
          <a:stretch>
            <a:fillRect/>
          </a:stretch>
        </p:blipFill>
        <p:spPr>
          <a:xfrm>
            <a:off x="1139541" y="1903100"/>
            <a:ext cx="458592" cy="218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8" name="Shape 4458"/>
        <p:cNvGrpSpPr/>
        <p:nvPr/>
      </p:nvGrpSpPr>
      <p:grpSpPr>
        <a:xfrm>
          <a:off x="0" y="0"/>
          <a:ext cx="0" cy="0"/>
          <a:chOff x="0" y="0"/>
          <a:chExt cx="0" cy="0"/>
        </a:xfrm>
      </p:grpSpPr>
      <p:grpSp>
        <p:nvGrpSpPr>
          <p:cNvPr id="4459" name="Google Shape;4459;p29"/>
          <p:cNvGrpSpPr/>
          <p:nvPr/>
        </p:nvGrpSpPr>
        <p:grpSpPr>
          <a:xfrm>
            <a:off x="542158" y="2873661"/>
            <a:ext cx="491535" cy="438737"/>
            <a:chOff x="3294650" y="3652450"/>
            <a:chExt cx="388350" cy="405450"/>
          </a:xfrm>
        </p:grpSpPr>
        <p:sp>
          <p:nvSpPr>
            <p:cNvPr id="4460" name="Google Shape;4460;p29"/>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9"/>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29"/>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3" name="Google Shape;4463;p29"/>
          <p:cNvGrpSpPr/>
          <p:nvPr/>
        </p:nvGrpSpPr>
        <p:grpSpPr>
          <a:xfrm>
            <a:off x="537484" y="1299883"/>
            <a:ext cx="500892" cy="412628"/>
            <a:chOff x="3936375" y="3703750"/>
            <a:chExt cx="453050" cy="332175"/>
          </a:xfrm>
        </p:grpSpPr>
        <p:sp>
          <p:nvSpPr>
            <p:cNvPr id="4464" name="Google Shape;4464;p29"/>
            <p:cNvSpPr/>
            <p:nvPr/>
          </p:nvSpPr>
          <p:spPr>
            <a:xfrm>
              <a:off x="3936375" y="3703750"/>
              <a:ext cx="453050" cy="332175"/>
            </a:xfrm>
            <a:custGeom>
              <a:rect b="b" l="l" r="r" t="t"/>
              <a:pathLst>
                <a:path extrusionOk="0" h="13287" w="18122">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5" name="Google Shape;4465;p29"/>
            <p:cNvSpPr/>
            <p:nvPr/>
          </p:nvSpPr>
          <p:spPr>
            <a:xfrm>
              <a:off x="3988875" y="3864325"/>
              <a:ext cx="77575" cy="133125"/>
            </a:xfrm>
            <a:custGeom>
              <a:rect b="b" l="l" r="r" t="t"/>
              <a:pathLst>
                <a:path extrusionOk="0" h="5325" w="3103">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6" name="Google Shape;4466;p29"/>
            <p:cNvSpPr/>
            <p:nvPr/>
          </p:nvSpPr>
          <p:spPr>
            <a:xfrm>
              <a:off x="4259350" y="3864325"/>
              <a:ext cx="77575" cy="133125"/>
            </a:xfrm>
            <a:custGeom>
              <a:rect b="b" l="l" r="r" t="t"/>
              <a:pathLst>
                <a:path extrusionOk="0" h="5325" w="3103">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7" name="Google Shape;4467;p29"/>
            <p:cNvSpPr/>
            <p:nvPr/>
          </p:nvSpPr>
          <p:spPr>
            <a:xfrm>
              <a:off x="4078625" y="3717800"/>
              <a:ext cx="77575" cy="279650"/>
            </a:xfrm>
            <a:custGeom>
              <a:rect b="b" l="l" r="r" t="t"/>
              <a:pathLst>
                <a:path extrusionOk="0" h="11186" w="3103">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8" name="Google Shape;4468;p29"/>
            <p:cNvSpPr/>
            <p:nvPr/>
          </p:nvSpPr>
          <p:spPr>
            <a:xfrm>
              <a:off x="4168375" y="3788625"/>
              <a:ext cx="78175" cy="208825"/>
            </a:xfrm>
            <a:custGeom>
              <a:rect b="b" l="l" r="r" t="t"/>
              <a:pathLst>
                <a:path extrusionOk="0" h="8353" w="3127">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469" name="Google Shape;4469;p29"/>
          <p:cNvSpPr txBox="1"/>
          <p:nvPr/>
        </p:nvSpPr>
        <p:spPr>
          <a:xfrm>
            <a:off x="1210100" y="2084488"/>
            <a:ext cx="4909500" cy="41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2"/>
                </a:solidFill>
                <a:latin typeface="Dosis"/>
                <a:ea typeface="Dosis"/>
                <a:cs typeface="Dosis"/>
                <a:sym typeface="Dosis"/>
              </a:rPr>
              <a:t>76%</a:t>
            </a:r>
            <a:r>
              <a:rPr lang="en" sz="2200">
                <a:solidFill>
                  <a:schemeClr val="dk2"/>
                </a:solidFill>
                <a:latin typeface="Dosis"/>
                <a:ea typeface="Dosis"/>
                <a:cs typeface="Dosis"/>
                <a:sym typeface="Dosis"/>
              </a:rPr>
              <a:t> of kids (under 18) play games</a:t>
            </a:r>
            <a:endParaRPr sz="2200">
              <a:solidFill>
                <a:schemeClr val="dk2"/>
              </a:solidFill>
              <a:latin typeface="Dosis"/>
              <a:ea typeface="Dosis"/>
              <a:cs typeface="Dosis"/>
              <a:sym typeface="Dosis"/>
            </a:endParaRPr>
          </a:p>
        </p:txBody>
      </p:sp>
      <p:grpSp>
        <p:nvGrpSpPr>
          <p:cNvPr id="4470" name="Google Shape;4470;p29"/>
          <p:cNvGrpSpPr/>
          <p:nvPr/>
        </p:nvGrpSpPr>
        <p:grpSpPr>
          <a:xfrm>
            <a:off x="541112" y="2087639"/>
            <a:ext cx="493643" cy="410867"/>
            <a:chOff x="4610450" y="3703750"/>
            <a:chExt cx="453050" cy="332175"/>
          </a:xfrm>
        </p:grpSpPr>
        <p:sp>
          <p:nvSpPr>
            <p:cNvPr id="4471" name="Google Shape;4471;p29"/>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29"/>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3" name="Google Shape;4473;p29"/>
          <p:cNvSpPr txBox="1"/>
          <p:nvPr/>
        </p:nvSpPr>
        <p:spPr>
          <a:xfrm>
            <a:off x="1210101" y="1208430"/>
            <a:ext cx="4715700" cy="5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2"/>
                </a:solidFill>
                <a:latin typeface="Dosis"/>
                <a:ea typeface="Dosis"/>
                <a:cs typeface="Dosis"/>
                <a:sym typeface="Dosis"/>
              </a:rPr>
              <a:t>227</a:t>
            </a:r>
            <a:r>
              <a:rPr b="1" lang="en" sz="2200">
                <a:solidFill>
                  <a:schemeClr val="dk2"/>
                </a:solidFill>
                <a:latin typeface="Dosis"/>
                <a:ea typeface="Dosis"/>
                <a:cs typeface="Dosis"/>
                <a:sym typeface="Dosis"/>
              </a:rPr>
              <a:t>M gamers</a:t>
            </a:r>
            <a:r>
              <a:rPr lang="en" sz="2200">
                <a:solidFill>
                  <a:schemeClr val="dk2"/>
                </a:solidFill>
                <a:latin typeface="Dosis"/>
                <a:ea typeface="Dosis"/>
                <a:cs typeface="Dosis"/>
                <a:sym typeface="Dosis"/>
              </a:rPr>
              <a:t> in the US</a:t>
            </a:r>
            <a:endParaRPr sz="2200">
              <a:solidFill>
                <a:schemeClr val="dk2"/>
              </a:solidFill>
            </a:endParaRPr>
          </a:p>
        </p:txBody>
      </p:sp>
      <p:grpSp>
        <p:nvGrpSpPr>
          <p:cNvPr id="4474" name="Google Shape;4474;p29"/>
          <p:cNvGrpSpPr/>
          <p:nvPr/>
        </p:nvGrpSpPr>
        <p:grpSpPr>
          <a:xfrm>
            <a:off x="537483" y="3610384"/>
            <a:ext cx="547215" cy="437497"/>
            <a:chOff x="5970800" y="1619250"/>
            <a:chExt cx="428650" cy="456725"/>
          </a:xfrm>
        </p:grpSpPr>
        <p:sp>
          <p:nvSpPr>
            <p:cNvPr id="4475" name="Google Shape;4475;p29"/>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29"/>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29"/>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9"/>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9"/>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0" name="Google Shape;4480;p29"/>
          <p:cNvSpPr txBox="1"/>
          <p:nvPr/>
        </p:nvSpPr>
        <p:spPr>
          <a:xfrm>
            <a:off x="1233258" y="3603925"/>
            <a:ext cx="3942300" cy="4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2"/>
                </a:solidFill>
                <a:latin typeface="Dosis"/>
                <a:ea typeface="Dosis"/>
                <a:cs typeface="Dosis"/>
                <a:sym typeface="Dosis"/>
              </a:rPr>
              <a:t>46</a:t>
            </a:r>
            <a:r>
              <a:rPr b="1" lang="en" sz="2200">
                <a:solidFill>
                  <a:schemeClr val="dk2"/>
                </a:solidFill>
                <a:latin typeface="Dosis"/>
                <a:ea typeface="Dosis"/>
                <a:cs typeface="Dosis"/>
                <a:sym typeface="Dosis"/>
              </a:rPr>
              <a:t>%</a:t>
            </a:r>
            <a:r>
              <a:rPr lang="en" sz="2200">
                <a:solidFill>
                  <a:schemeClr val="dk2"/>
                </a:solidFill>
                <a:latin typeface="Dosis"/>
                <a:ea typeface="Dosis"/>
                <a:cs typeface="Dosis"/>
                <a:sym typeface="Dosis"/>
              </a:rPr>
              <a:t> of </a:t>
            </a:r>
            <a:r>
              <a:rPr lang="en" sz="2200">
                <a:solidFill>
                  <a:schemeClr val="dk2"/>
                </a:solidFill>
                <a:latin typeface="Dosis"/>
                <a:ea typeface="Dosis"/>
                <a:cs typeface="Dosis"/>
                <a:sym typeface="Dosis"/>
              </a:rPr>
              <a:t>gamers are female</a:t>
            </a:r>
            <a:endParaRPr b="1" sz="2200">
              <a:solidFill>
                <a:schemeClr val="dk2"/>
              </a:solidFill>
              <a:latin typeface="Dosis"/>
              <a:ea typeface="Dosis"/>
              <a:cs typeface="Dosis"/>
              <a:sym typeface="Dosis"/>
            </a:endParaRPr>
          </a:p>
        </p:txBody>
      </p:sp>
      <p:sp>
        <p:nvSpPr>
          <p:cNvPr id="4481" name="Google Shape;4481;p29"/>
          <p:cNvSpPr txBox="1"/>
          <p:nvPr/>
        </p:nvSpPr>
        <p:spPr>
          <a:xfrm>
            <a:off x="1210101" y="2906113"/>
            <a:ext cx="5175300" cy="37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2"/>
                </a:solidFill>
                <a:latin typeface="Dosis"/>
                <a:ea typeface="Dosis"/>
                <a:cs typeface="Dosis"/>
                <a:sym typeface="Dosis"/>
              </a:rPr>
              <a:t>74%</a:t>
            </a:r>
            <a:r>
              <a:rPr lang="en" sz="2200">
                <a:solidFill>
                  <a:schemeClr val="dk2"/>
                </a:solidFill>
                <a:latin typeface="Dosis"/>
                <a:ea typeface="Dosis"/>
                <a:cs typeface="Dosis"/>
                <a:sym typeface="Dosis"/>
              </a:rPr>
              <a:t> of parents play with their kids weekly</a:t>
            </a:r>
            <a:endParaRPr b="1" sz="2200">
              <a:solidFill>
                <a:schemeClr val="dk2"/>
              </a:solidFill>
              <a:latin typeface="Dosis"/>
              <a:ea typeface="Dosis"/>
              <a:cs typeface="Dosis"/>
              <a:sym typeface="Dosis"/>
            </a:endParaRPr>
          </a:p>
        </p:txBody>
      </p:sp>
      <p:sp>
        <p:nvSpPr>
          <p:cNvPr id="4482" name="Google Shape;4482;p29"/>
          <p:cNvSpPr/>
          <p:nvPr/>
        </p:nvSpPr>
        <p:spPr>
          <a:xfrm>
            <a:off x="5952025" y="791300"/>
            <a:ext cx="3106500" cy="2166300"/>
          </a:xfrm>
          <a:prstGeom prst="rect">
            <a:avLst/>
          </a:prstGeom>
          <a:solidFill>
            <a:schemeClr val="accent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83" name="Google Shape;4483;p29"/>
          <p:cNvPicPr preferRelativeResize="0"/>
          <p:nvPr/>
        </p:nvPicPr>
        <p:blipFill rotWithShape="1">
          <a:blip r:embed="rId3">
            <a:alphaModFix/>
          </a:blip>
          <a:srcRect b="12002" l="9529" r="4692" t="0"/>
          <a:stretch/>
        </p:blipFill>
        <p:spPr>
          <a:xfrm>
            <a:off x="5988975" y="837450"/>
            <a:ext cx="3032626" cy="2074000"/>
          </a:xfrm>
          <a:prstGeom prst="rect">
            <a:avLst/>
          </a:prstGeom>
          <a:noFill/>
          <a:ln>
            <a:noFill/>
          </a:ln>
        </p:spPr>
      </p:pic>
      <p:sp>
        <p:nvSpPr>
          <p:cNvPr id="4484" name="Google Shape;4484;p29"/>
          <p:cNvSpPr/>
          <p:nvPr/>
        </p:nvSpPr>
        <p:spPr>
          <a:xfrm>
            <a:off x="5952050" y="3023425"/>
            <a:ext cx="3106500" cy="1815300"/>
          </a:xfrm>
          <a:prstGeom prst="rect">
            <a:avLst/>
          </a:prstGeom>
          <a:solidFill>
            <a:schemeClr val="accent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85" name="Google Shape;4485;p29"/>
          <p:cNvPicPr preferRelativeResize="0"/>
          <p:nvPr/>
        </p:nvPicPr>
        <p:blipFill rotWithShape="1">
          <a:blip r:embed="rId4">
            <a:alphaModFix/>
          </a:blip>
          <a:srcRect b="0" l="2104" r="0" t="0"/>
          <a:stretch/>
        </p:blipFill>
        <p:spPr>
          <a:xfrm>
            <a:off x="5988975" y="3059800"/>
            <a:ext cx="3032625" cy="1742550"/>
          </a:xfrm>
          <a:prstGeom prst="rect">
            <a:avLst/>
          </a:prstGeom>
          <a:noFill/>
          <a:ln>
            <a:noFill/>
          </a:ln>
        </p:spPr>
      </p:pic>
      <p:sp>
        <p:nvSpPr>
          <p:cNvPr id="4486" name="Google Shape;4486;p29"/>
          <p:cNvSpPr txBox="1"/>
          <p:nvPr/>
        </p:nvSpPr>
        <p:spPr>
          <a:xfrm>
            <a:off x="105907" y="386625"/>
            <a:ext cx="55314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GROWING ENGAGEMENT</a:t>
            </a:r>
            <a:endParaRPr sz="3600">
              <a:solidFill>
                <a:srgbClr val="201683"/>
              </a:solidFill>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0" name="Shape 4490"/>
        <p:cNvGrpSpPr/>
        <p:nvPr/>
      </p:nvGrpSpPr>
      <p:grpSpPr>
        <a:xfrm>
          <a:off x="0" y="0"/>
          <a:ext cx="0" cy="0"/>
          <a:chOff x="0" y="0"/>
          <a:chExt cx="0" cy="0"/>
        </a:xfrm>
      </p:grpSpPr>
      <p:sp>
        <p:nvSpPr>
          <p:cNvPr id="4491" name="Google Shape;4491;p30"/>
          <p:cNvSpPr txBox="1"/>
          <p:nvPr/>
        </p:nvSpPr>
        <p:spPr>
          <a:xfrm>
            <a:off x="105907" y="386625"/>
            <a:ext cx="55314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WHO IS PLAYING?</a:t>
            </a:r>
            <a:endParaRPr sz="3600">
              <a:solidFill>
                <a:srgbClr val="201683"/>
              </a:solidFill>
              <a:latin typeface="Dosis"/>
              <a:ea typeface="Dosis"/>
              <a:cs typeface="Dosis"/>
              <a:sym typeface="Dosis"/>
            </a:endParaRPr>
          </a:p>
        </p:txBody>
      </p:sp>
      <p:pic>
        <p:nvPicPr>
          <p:cNvPr id="4492" name="Google Shape;4492;p30"/>
          <p:cNvPicPr preferRelativeResize="0"/>
          <p:nvPr/>
        </p:nvPicPr>
        <p:blipFill>
          <a:blip r:embed="rId3">
            <a:alphaModFix/>
          </a:blip>
          <a:stretch>
            <a:fillRect/>
          </a:stretch>
        </p:blipFill>
        <p:spPr>
          <a:xfrm>
            <a:off x="408375" y="1033625"/>
            <a:ext cx="2918854" cy="3568949"/>
          </a:xfrm>
          <a:prstGeom prst="rect">
            <a:avLst/>
          </a:prstGeom>
          <a:noFill/>
          <a:ln>
            <a:noFill/>
          </a:ln>
        </p:spPr>
      </p:pic>
      <p:pic>
        <p:nvPicPr>
          <p:cNvPr id="4493" name="Google Shape;4493;p30"/>
          <p:cNvPicPr preferRelativeResize="0"/>
          <p:nvPr/>
        </p:nvPicPr>
        <p:blipFill>
          <a:blip r:embed="rId4">
            <a:alphaModFix/>
          </a:blip>
          <a:stretch>
            <a:fillRect/>
          </a:stretch>
        </p:blipFill>
        <p:spPr>
          <a:xfrm>
            <a:off x="3676875" y="1208300"/>
            <a:ext cx="3741700" cy="321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7" name="Shape 4497"/>
        <p:cNvGrpSpPr/>
        <p:nvPr/>
      </p:nvGrpSpPr>
      <p:grpSpPr>
        <a:xfrm>
          <a:off x="0" y="0"/>
          <a:ext cx="0" cy="0"/>
          <a:chOff x="0" y="0"/>
          <a:chExt cx="0" cy="0"/>
        </a:xfrm>
      </p:grpSpPr>
      <p:sp>
        <p:nvSpPr>
          <p:cNvPr id="4498" name="Google Shape;4498;p31"/>
          <p:cNvSpPr txBox="1"/>
          <p:nvPr/>
        </p:nvSpPr>
        <p:spPr>
          <a:xfrm>
            <a:off x="105899" y="386625"/>
            <a:ext cx="63873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WHY ARE THEY PLAYING?</a:t>
            </a:r>
            <a:endParaRPr sz="3600">
              <a:solidFill>
                <a:srgbClr val="201683"/>
              </a:solidFill>
              <a:latin typeface="Dosis"/>
              <a:ea typeface="Dosis"/>
              <a:cs typeface="Dosis"/>
              <a:sym typeface="Dosis"/>
            </a:endParaRPr>
          </a:p>
        </p:txBody>
      </p:sp>
      <p:pic>
        <p:nvPicPr>
          <p:cNvPr id="4499" name="Google Shape;4499;p31"/>
          <p:cNvPicPr preferRelativeResize="0"/>
          <p:nvPr/>
        </p:nvPicPr>
        <p:blipFill>
          <a:blip r:embed="rId3">
            <a:alphaModFix/>
          </a:blip>
          <a:stretch>
            <a:fillRect/>
          </a:stretch>
        </p:blipFill>
        <p:spPr>
          <a:xfrm>
            <a:off x="1369500" y="1002250"/>
            <a:ext cx="5327599" cy="375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3" name="Shape 4503"/>
        <p:cNvGrpSpPr/>
        <p:nvPr/>
      </p:nvGrpSpPr>
      <p:grpSpPr>
        <a:xfrm>
          <a:off x="0" y="0"/>
          <a:ext cx="0" cy="0"/>
          <a:chOff x="0" y="0"/>
          <a:chExt cx="0" cy="0"/>
        </a:xfrm>
      </p:grpSpPr>
      <p:sp>
        <p:nvSpPr>
          <p:cNvPr id="4504" name="Google Shape;4504;p32"/>
          <p:cNvSpPr txBox="1"/>
          <p:nvPr/>
        </p:nvSpPr>
        <p:spPr>
          <a:xfrm>
            <a:off x="105899" y="386625"/>
            <a:ext cx="6387300" cy="652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01683"/>
                </a:solidFill>
                <a:latin typeface="Dosis"/>
                <a:ea typeface="Dosis"/>
                <a:cs typeface="Dosis"/>
                <a:sym typeface="Dosis"/>
              </a:rPr>
              <a:t>WHAT ABOUT THE PARENTS</a:t>
            </a:r>
            <a:r>
              <a:rPr lang="en" sz="3600">
                <a:solidFill>
                  <a:srgbClr val="201683"/>
                </a:solidFill>
                <a:latin typeface="Dosis"/>
                <a:ea typeface="Dosis"/>
                <a:cs typeface="Dosis"/>
                <a:sym typeface="Dosis"/>
              </a:rPr>
              <a:t>?</a:t>
            </a:r>
            <a:endParaRPr sz="3600">
              <a:solidFill>
                <a:srgbClr val="201683"/>
              </a:solidFill>
              <a:latin typeface="Dosis"/>
              <a:ea typeface="Dosis"/>
              <a:cs typeface="Dosis"/>
              <a:sym typeface="Dosis"/>
            </a:endParaRPr>
          </a:p>
        </p:txBody>
      </p:sp>
      <p:pic>
        <p:nvPicPr>
          <p:cNvPr id="4505" name="Google Shape;4505;p32"/>
          <p:cNvPicPr preferRelativeResize="0"/>
          <p:nvPr/>
        </p:nvPicPr>
        <p:blipFill>
          <a:blip r:embed="rId3">
            <a:alphaModFix/>
          </a:blip>
          <a:stretch>
            <a:fillRect/>
          </a:stretch>
        </p:blipFill>
        <p:spPr>
          <a:xfrm>
            <a:off x="105900" y="1088550"/>
            <a:ext cx="3177015" cy="3431374"/>
          </a:xfrm>
          <a:prstGeom prst="rect">
            <a:avLst/>
          </a:prstGeom>
          <a:noFill/>
          <a:ln>
            <a:noFill/>
          </a:ln>
        </p:spPr>
      </p:pic>
      <p:pic>
        <p:nvPicPr>
          <p:cNvPr id="4506" name="Google Shape;4506;p32"/>
          <p:cNvPicPr preferRelativeResize="0"/>
          <p:nvPr/>
        </p:nvPicPr>
        <p:blipFill>
          <a:blip r:embed="rId4">
            <a:alphaModFix/>
          </a:blip>
          <a:stretch>
            <a:fillRect/>
          </a:stretch>
        </p:blipFill>
        <p:spPr>
          <a:xfrm>
            <a:off x="3353675" y="1639487"/>
            <a:ext cx="4952274" cy="232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0" name="Shape 4510"/>
        <p:cNvGrpSpPr/>
        <p:nvPr/>
      </p:nvGrpSpPr>
      <p:grpSpPr>
        <a:xfrm>
          <a:off x="0" y="0"/>
          <a:ext cx="0" cy="0"/>
          <a:chOff x="0" y="0"/>
          <a:chExt cx="0" cy="0"/>
        </a:xfrm>
      </p:grpSpPr>
      <p:sp>
        <p:nvSpPr>
          <p:cNvPr id="4511" name="Google Shape;4511;p33"/>
          <p:cNvSpPr txBox="1"/>
          <p:nvPr>
            <p:ph type="ctrTitle"/>
          </p:nvPr>
        </p:nvSpPr>
        <p:spPr>
          <a:xfrm>
            <a:off x="683325" y="3412200"/>
            <a:ext cx="5011800" cy="123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The Opportunity </a:t>
            </a:r>
            <a:r>
              <a:rPr lang="en" sz="3000"/>
              <a:t>in Recreation</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1800">
              <a:solidFill>
                <a:schemeClr val="lt1"/>
              </a:solidFill>
            </a:endParaRPr>
          </a:p>
        </p:txBody>
      </p:sp>
      <p:pic>
        <p:nvPicPr>
          <p:cNvPr id="4512" name="Google Shape;4512;p33"/>
          <p:cNvPicPr preferRelativeResize="0"/>
          <p:nvPr/>
        </p:nvPicPr>
        <p:blipFill>
          <a:blip r:embed="rId3">
            <a:alphaModFix/>
          </a:blip>
          <a:stretch>
            <a:fillRect/>
          </a:stretch>
        </p:blipFill>
        <p:spPr>
          <a:xfrm>
            <a:off x="190325" y="1445201"/>
            <a:ext cx="2596674" cy="1239900"/>
          </a:xfrm>
          <a:prstGeom prst="rect">
            <a:avLst/>
          </a:prstGeom>
          <a:noFill/>
          <a:ln>
            <a:noFill/>
          </a:ln>
        </p:spPr>
      </p:pic>
      <p:pic>
        <p:nvPicPr>
          <p:cNvPr id="4513" name="Google Shape;4513;p33"/>
          <p:cNvPicPr preferRelativeResize="0"/>
          <p:nvPr/>
        </p:nvPicPr>
        <p:blipFill>
          <a:blip r:embed="rId4">
            <a:alphaModFix/>
          </a:blip>
          <a:stretch>
            <a:fillRect/>
          </a:stretch>
        </p:blipFill>
        <p:spPr>
          <a:xfrm>
            <a:off x="2902175" y="1642075"/>
            <a:ext cx="3420000" cy="846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7" name="Shape 4517"/>
        <p:cNvGrpSpPr/>
        <p:nvPr/>
      </p:nvGrpSpPr>
      <p:grpSpPr>
        <a:xfrm>
          <a:off x="0" y="0"/>
          <a:ext cx="0" cy="0"/>
          <a:chOff x="0" y="0"/>
          <a:chExt cx="0" cy="0"/>
        </a:xfrm>
      </p:grpSpPr>
      <p:sp>
        <p:nvSpPr>
          <p:cNvPr id="4518" name="Google Shape;4518;p34"/>
          <p:cNvSpPr/>
          <p:nvPr/>
        </p:nvSpPr>
        <p:spPr>
          <a:xfrm>
            <a:off x="524925" y="200075"/>
            <a:ext cx="6243000" cy="44670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1597F"/>
              </a:solidFill>
            </a:endParaRPr>
          </a:p>
        </p:txBody>
      </p:sp>
      <p:sp>
        <p:nvSpPr>
          <p:cNvPr id="4519" name="Google Shape;4519;p34"/>
          <p:cNvSpPr/>
          <p:nvPr/>
        </p:nvSpPr>
        <p:spPr>
          <a:xfrm>
            <a:off x="1594064" y="200075"/>
            <a:ext cx="4105500" cy="29433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34"/>
          <p:cNvSpPr txBox="1"/>
          <p:nvPr/>
        </p:nvSpPr>
        <p:spPr>
          <a:xfrm>
            <a:off x="5803775" y="2216075"/>
            <a:ext cx="2297700" cy="565200"/>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rgbClr val="01597F"/>
              </a:solidFill>
              <a:latin typeface="Dosis"/>
              <a:ea typeface="Dosis"/>
              <a:cs typeface="Dosis"/>
              <a:sym typeface="Dosis"/>
            </a:endParaRPr>
          </a:p>
        </p:txBody>
      </p:sp>
      <p:sp>
        <p:nvSpPr>
          <p:cNvPr id="4521" name="Google Shape;4521;p34"/>
          <p:cNvSpPr/>
          <p:nvPr/>
        </p:nvSpPr>
        <p:spPr>
          <a:xfrm>
            <a:off x="2236275" y="200075"/>
            <a:ext cx="2820300" cy="20160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34"/>
          <p:cNvSpPr/>
          <p:nvPr/>
        </p:nvSpPr>
        <p:spPr>
          <a:xfrm>
            <a:off x="2875200" y="200075"/>
            <a:ext cx="1550400" cy="1109100"/>
          </a:xfrm>
          <a:prstGeom prst="triangle">
            <a:avLst>
              <a:gd fmla="val 50000" name="adj"/>
            </a:avLst>
          </a:prstGeom>
          <a:solidFill>
            <a:srgbClr val="647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sp>
        <p:nvSpPr>
          <p:cNvPr id="4523" name="Google Shape;4523;p34"/>
          <p:cNvSpPr txBox="1"/>
          <p:nvPr/>
        </p:nvSpPr>
        <p:spPr>
          <a:xfrm>
            <a:off x="4425600" y="486575"/>
            <a:ext cx="2264100" cy="536100"/>
          </a:xfrm>
          <a:prstGeom prst="rect">
            <a:avLst/>
          </a:prstGeom>
          <a:noFill/>
          <a:ln cap="flat" cmpd="sng" w="19050">
            <a:solidFill>
              <a:srgbClr val="6470F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6470F5"/>
                </a:solidFill>
                <a:latin typeface="Dosis"/>
                <a:ea typeface="Dosis"/>
                <a:cs typeface="Dosis"/>
                <a:sym typeface="Dosis"/>
              </a:rPr>
              <a:t>PROFESSIONAL</a:t>
            </a:r>
            <a:endParaRPr b="1" sz="2400">
              <a:solidFill>
                <a:srgbClr val="6470F5"/>
              </a:solidFill>
              <a:latin typeface="Dosis"/>
              <a:ea typeface="Dosis"/>
              <a:cs typeface="Dosis"/>
              <a:sym typeface="Dosis"/>
            </a:endParaRPr>
          </a:p>
        </p:txBody>
      </p:sp>
      <p:sp>
        <p:nvSpPr>
          <p:cNvPr id="4524" name="Google Shape;4524;p34"/>
          <p:cNvSpPr txBox="1"/>
          <p:nvPr/>
        </p:nvSpPr>
        <p:spPr>
          <a:xfrm>
            <a:off x="5056575" y="1403663"/>
            <a:ext cx="2264100" cy="5361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6"/>
                </a:solidFill>
                <a:latin typeface="Dosis"/>
                <a:ea typeface="Dosis"/>
                <a:cs typeface="Dosis"/>
                <a:sym typeface="Dosis"/>
              </a:rPr>
              <a:t>AMATEUR</a:t>
            </a:r>
            <a:endParaRPr b="1" sz="2400">
              <a:solidFill>
                <a:schemeClr val="accent6"/>
              </a:solidFill>
              <a:latin typeface="Dosis"/>
              <a:ea typeface="Dosis"/>
              <a:cs typeface="Dosis"/>
              <a:sym typeface="Dosis"/>
            </a:endParaRPr>
          </a:p>
        </p:txBody>
      </p:sp>
      <p:sp>
        <p:nvSpPr>
          <p:cNvPr id="4525" name="Google Shape;4525;p34"/>
          <p:cNvSpPr txBox="1"/>
          <p:nvPr/>
        </p:nvSpPr>
        <p:spPr>
          <a:xfrm>
            <a:off x="5724575" y="2303700"/>
            <a:ext cx="2264100" cy="536100"/>
          </a:xfrm>
          <a:prstGeom prst="rect">
            <a:avLst/>
          </a:prstGeom>
          <a:noFill/>
          <a:ln cap="flat" cmpd="sng" w="1905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5"/>
                </a:solidFill>
                <a:latin typeface="Dosis"/>
                <a:ea typeface="Dosis"/>
                <a:cs typeface="Dosis"/>
                <a:sym typeface="Dosis"/>
              </a:rPr>
              <a:t>VARSITY</a:t>
            </a:r>
            <a:endParaRPr b="1" sz="2400">
              <a:solidFill>
                <a:schemeClr val="accent5"/>
              </a:solidFill>
              <a:latin typeface="Dosis"/>
              <a:ea typeface="Dosis"/>
              <a:cs typeface="Dosis"/>
              <a:sym typeface="Dosis"/>
            </a:endParaRPr>
          </a:p>
        </p:txBody>
      </p:sp>
      <p:pic>
        <p:nvPicPr>
          <p:cNvPr id="4526" name="Google Shape;4526;p34"/>
          <p:cNvPicPr preferRelativeResize="0"/>
          <p:nvPr/>
        </p:nvPicPr>
        <p:blipFill>
          <a:blip r:embed="rId3">
            <a:alphaModFix/>
          </a:blip>
          <a:stretch>
            <a:fillRect/>
          </a:stretch>
        </p:blipFill>
        <p:spPr>
          <a:xfrm>
            <a:off x="3310050" y="2329511"/>
            <a:ext cx="672750" cy="661000"/>
          </a:xfrm>
          <a:prstGeom prst="rect">
            <a:avLst/>
          </a:prstGeom>
          <a:noFill/>
          <a:ln>
            <a:noFill/>
          </a:ln>
        </p:spPr>
      </p:pic>
      <p:pic>
        <p:nvPicPr>
          <p:cNvPr id="4527" name="Google Shape;4527;p34"/>
          <p:cNvPicPr preferRelativeResize="0"/>
          <p:nvPr/>
        </p:nvPicPr>
        <p:blipFill rotWithShape="1">
          <a:blip r:embed="rId4">
            <a:alphaModFix/>
          </a:blip>
          <a:srcRect b="17856" l="27903" r="26672" t="17279"/>
          <a:stretch/>
        </p:blipFill>
        <p:spPr>
          <a:xfrm>
            <a:off x="2513500" y="2306975"/>
            <a:ext cx="514875" cy="735250"/>
          </a:xfrm>
          <a:prstGeom prst="rect">
            <a:avLst/>
          </a:prstGeom>
          <a:noFill/>
          <a:ln>
            <a:noFill/>
          </a:ln>
        </p:spPr>
      </p:pic>
      <p:pic>
        <p:nvPicPr>
          <p:cNvPr id="4528" name="Google Shape;4528;p34"/>
          <p:cNvPicPr preferRelativeResize="0"/>
          <p:nvPr/>
        </p:nvPicPr>
        <p:blipFill>
          <a:blip r:embed="rId5">
            <a:alphaModFix/>
          </a:blip>
          <a:stretch>
            <a:fillRect/>
          </a:stretch>
        </p:blipFill>
        <p:spPr>
          <a:xfrm>
            <a:off x="4066000" y="2255538"/>
            <a:ext cx="1123493" cy="808925"/>
          </a:xfrm>
          <a:prstGeom prst="rect">
            <a:avLst/>
          </a:prstGeom>
          <a:noFill/>
          <a:ln>
            <a:noFill/>
          </a:ln>
        </p:spPr>
      </p:pic>
      <p:sp>
        <p:nvSpPr>
          <p:cNvPr id="4529" name="Google Shape;4529;p34"/>
          <p:cNvSpPr txBox="1"/>
          <p:nvPr/>
        </p:nvSpPr>
        <p:spPr>
          <a:xfrm>
            <a:off x="6576925" y="3380900"/>
            <a:ext cx="2264100" cy="565200"/>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rgbClr val="01597F"/>
              </a:solidFill>
              <a:latin typeface="Dosis"/>
              <a:ea typeface="Dosis"/>
              <a:cs typeface="Dosis"/>
              <a:sym typeface="Dosis"/>
            </a:endParaRPr>
          </a:p>
        </p:txBody>
      </p:sp>
      <p:sp>
        <p:nvSpPr>
          <p:cNvPr id="4530" name="Google Shape;4530;p34"/>
          <p:cNvSpPr txBox="1"/>
          <p:nvPr/>
        </p:nvSpPr>
        <p:spPr>
          <a:xfrm>
            <a:off x="6547938" y="3395450"/>
            <a:ext cx="2264100" cy="5361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Dosis"/>
                <a:ea typeface="Dosis"/>
                <a:cs typeface="Dosis"/>
                <a:sym typeface="Dosis"/>
              </a:rPr>
              <a:t>RECREATIONAL</a:t>
            </a:r>
            <a:endParaRPr b="1" sz="2400">
              <a:solidFill>
                <a:schemeClr val="dk1"/>
              </a:solidFill>
              <a:latin typeface="Dosis"/>
              <a:ea typeface="Dosis"/>
              <a:cs typeface="Dosis"/>
              <a:sym typeface="Dosis"/>
            </a:endParaRPr>
          </a:p>
        </p:txBody>
      </p:sp>
      <p:pic>
        <p:nvPicPr>
          <p:cNvPr id="4531" name="Google Shape;4531;p34"/>
          <p:cNvPicPr preferRelativeResize="0"/>
          <p:nvPr/>
        </p:nvPicPr>
        <p:blipFill rotWithShape="1">
          <a:blip r:embed="rId6">
            <a:alphaModFix/>
          </a:blip>
          <a:srcRect b="0" l="0" r="82140" t="0"/>
          <a:stretch/>
        </p:blipFill>
        <p:spPr>
          <a:xfrm>
            <a:off x="3549875" y="244475"/>
            <a:ext cx="193100" cy="735250"/>
          </a:xfrm>
          <a:prstGeom prst="rect">
            <a:avLst/>
          </a:prstGeom>
          <a:noFill/>
          <a:ln>
            <a:noFill/>
          </a:ln>
        </p:spPr>
      </p:pic>
      <p:pic>
        <p:nvPicPr>
          <p:cNvPr id="4532" name="Google Shape;4532;p34"/>
          <p:cNvPicPr preferRelativeResize="0"/>
          <p:nvPr/>
        </p:nvPicPr>
        <p:blipFill>
          <a:blip r:embed="rId7">
            <a:alphaModFix/>
          </a:blip>
          <a:stretch>
            <a:fillRect/>
          </a:stretch>
        </p:blipFill>
        <p:spPr>
          <a:xfrm>
            <a:off x="3199000" y="863650"/>
            <a:ext cx="307445" cy="404751"/>
          </a:xfrm>
          <a:prstGeom prst="rect">
            <a:avLst/>
          </a:prstGeom>
          <a:noFill/>
          <a:ln>
            <a:noFill/>
          </a:ln>
        </p:spPr>
      </p:pic>
      <p:pic>
        <p:nvPicPr>
          <p:cNvPr id="4533" name="Google Shape;4533;p34"/>
          <p:cNvPicPr preferRelativeResize="0"/>
          <p:nvPr/>
        </p:nvPicPr>
        <p:blipFill>
          <a:blip r:embed="rId8">
            <a:alphaModFix/>
          </a:blip>
          <a:stretch>
            <a:fillRect/>
          </a:stretch>
        </p:blipFill>
        <p:spPr>
          <a:xfrm>
            <a:off x="3590300" y="927706"/>
            <a:ext cx="511500" cy="276639"/>
          </a:xfrm>
          <a:prstGeom prst="rect">
            <a:avLst/>
          </a:prstGeom>
          <a:noFill/>
          <a:ln>
            <a:noFill/>
          </a:ln>
        </p:spPr>
      </p:pic>
      <p:pic>
        <p:nvPicPr>
          <p:cNvPr id="4534" name="Google Shape;4534;p34"/>
          <p:cNvPicPr preferRelativeResize="0"/>
          <p:nvPr/>
        </p:nvPicPr>
        <p:blipFill>
          <a:blip r:embed="rId9">
            <a:alphaModFix/>
          </a:blip>
          <a:stretch>
            <a:fillRect/>
          </a:stretch>
        </p:blipFill>
        <p:spPr>
          <a:xfrm>
            <a:off x="2780362" y="1563050"/>
            <a:ext cx="842601" cy="512575"/>
          </a:xfrm>
          <a:prstGeom prst="rect">
            <a:avLst/>
          </a:prstGeom>
          <a:noFill/>
          <a:ln>
            <a:noFill/>
          </a:ln>
        </p:spPr>
      </p:pic>
      <p:pic>
        <p:nvPicPr>
          <p:cNvPr id="4535" name="Google Shape;4535;p34"/>
          <p:cNvPicPr preferRelativeResize="0"/>
          <p:nvPr/>
        </p:nvPicPr>
        <p:blipFill>
          <a:blip r:embed="rId10">
            <a:alphaModFix/>
          </a:blip>
          <a:stretch>
            <a:fillRect/>
          </a:stretch>
        </p:blipFill>
        <p:spPr>
          <a:xfrm>
            <a:off x="3742975" y="1589237"/>
            <a:ext cx="726900" cy="460200"/>
          </a:xfrm>
          <a:prstGeom prst="rect">
            <a:avLst/>
          </a:prstGeom>
          <a:noFill/>
          <a:ln>
            <a:noFill/>
          </a:ln>
        </p:spPr>
      </p:pic>
      <p:sp>
        <p:nvSpPr>
          <p:cNvPr id="4536" name="Google Shape;4536;p34"/>
          <p:cNvSpPr txBox="1"/>
          <p:nvPr/>
        </p:nvSpPr>
        <p:spPr>
          <a:xfrm>
            <a:off x="1349102" y="3133854"/>
            <a:ext cx="4602600" cy="54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Dosis"/>
                <a:ea typeface="Dosis"/>
                <a:cs typeface="Dosis"/>
                <a:sym typeface="Dosis"/>
              </a:rPr>
              <a:t>67.9 Million US Players</a:t>
            </a:r>
            <a:endParaRPr b="1" sz="3600">
              <a:solidFill>
                <a:srgbClr val="FFFFFF"/>
              </a:solidFill>
              <a:latin typeface="Dosis"/>
              <a:ea typeface="Dosis"/>
              <a:cs typeface="Dosis"/>
              <a:sym typeface="Dosis"/>
            </a:endParaRPr>
          </a:p>
        </p:txBody>
      </p:sp>
      <p:pic>
        <p:nvPicPr>
          <p:cNvPr descr="Image result for jewish community center logo" id="4537" name="Google Shape;4537;p34"/>
          <p:cNvPicPr preferRelativeResize="0"/>
          <p:nvPr/>
        </p:nvPicPr>
        <p:blipFill>
          <a:blip r:embed="rId11">
            <a:alphaModFix/>
          </a:blip>
          <a:stretch>
            <a:fillRect/>
          </a:stretch>
        </p:blipFill>
        <p:spPr>
          <a:xfrm>
            <a:off x="1505325" y="3735275"/>
            <a:ext cx="1157050" cy="525255"/>
          </a:xfrm>
          <a:prstGeom prst="rect">
            <a:avLst/>
          </a:prstGeom>
          <a:noFill/>
          <a:ln>
            <a:noFill/>
          </a:ln>
        </p:spPr>
      </p:pic>
      <p:pic>
        <p:nvPicPr>
          <p:cNvPr id="4538" name="Google Shape;4538;p34"/>
          <p:cNvPicPr preferRelativeResize="0"/>
          <p:nvPr/>
        </p:nvPicPr>
        <p:blipFill>
          <a:blip r:embed="rId12">
            <a:alphaModFix/>
          </a:blip>
          <a:stretch>
            <a:fillRect/>
          </a:stretch>
        </p:blipFill>
        <p:spPr>
          <a:xfrm>
            <a:off x="1025201" y="4206000"/>
            <a:ext cx="1157042" cy="347050"/>
          </a:xfrm>
          <a:prstGeom prst="rect">
            <a:avLst/>
          </a:prstGeom>
          <a:noFill/>
          <a:ln>
            <a:noFill/>
          </a:ln>
        </p:spPr>
      </p:pic>
      <p:grpSp>
        <p:nvGrpSpPr>
          <p:cNvPr id="4539" name="Google Shape;4539;p34"/>
          <p:cNvGrpSpPr/>
          <p:nvPr/>
        </p:nvGrpSpPr>
        <p:grpSpPr>
          <a:xfrm>
            <a:off x="2880038" y="3735274"/>
            <a:ext cx="493011" cy="350760"/>
            <a:chOff x="1241275" y="3718400"/>
            <a:chExt cx="450650" cy="302875"/>
          </a:xfrm>
        </p:grpSpPr>
        <p:sp>
          <p:nvSpPr>
            <p:cNvPr id="4540" name="Google Shape;4540;p34"/>
            <p:cNvSpPr/>
            <p:nvPr/>
          </p:nvSpPr>
          <p:spPr>
            <a:xfrm>
              <a:off x="1241275" y="3718400"/>
              <a:ext cx="450650" cy="302875"/>
            </a:xfrm>
            <a:custGeom>
              <a:rect b="b" l="l" r="r" t="t"/>
              <a:pathLst>
                <a:path extrusionOk="0" h="12115" w="18026">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1" name="Google Shape;4541;p34"/>
            <p:cNvSpPr/>
            <p:nvPr/>
          </p:nvSpPr>
          <p:spPr>
            <a:xfrm>
              <a:off x="1293175" y="3895475"/>
              <a:ext cx="174050" cy="12225"/>
            </a:xfrm>
            <a:custGeom>
              <a:rect b="b" l="l" r="r" t="t"/>
              <a:pathLst>
                <a:path extrusionOk="0" h="489" w="6962">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2" name="Google Shape;4542;p34"/>
            <p:cNvSpPr/>
            <p:nvPr/>
          </p:nvSpPr>
          <p:spPr>
            <a:xfrm>
              <a:off x="1293175" y="3935775"/>
              <a:ext cx="122750" cy="12225"/>
            </a:xfrm>
            <a:custGeom>
              <a:rect b="b" l="l" r="r" t="t"/>
              <a:pathLst>
                <a:path extrusionOk="0" h="489" w="491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3" name="Google Shape;4543;p34"/>
            <p:cNvSpPr/>
            <p:nvPr/>
          </p:nvSpPr>
          <p:spPr>
            <a:xfrm>
              <a:off x="1570375" y="3901575"/>
              <a:ext cx="62300" cy="40325"/>
            </a:xfrm>
            <a:custGeom>
              <a:rect b="b" l="l" r="r" t="t"/>
              <a:pathLst>
                <a:path extrusionOk="0" h="1613" w="2492">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544" name="Google Shape;4544;p34"/>
          <p:cNvSpPr txBox="1"/>
          <p:nvPr/>
        </p:nvSpPr>
        <p:spPr>
          <a:xfrm>
            <a:off x="3519712" y="3745363"/>
            <a:ext cx="893100" cy="38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chemeClr val="lt2"/>
                </a:solidFill>
                <a:latin typeface="Dosis"/>
                <a:ea typeface="Dosis"/>
                <a:cs typeface="Dosis"/>
                <a:sym typeface="Dosis"/>
              </a:rPr>
              <a:t>$122B</a:t>
            </a:r>
            <a:endParaRPr sz="2400">
              <a:solidFill>
                <a:schemeClr val="lt2"/>
              </a:solidFill>
              <a:latin typeface="Dosis"/>
              <a:ea typeface="Dosis"/>
              <a:cs typeface="Dosis"/>
              <a:sym typeface="Dosis"/>
            </a:endParaRPr>
          </a:p>
        </p:txBody>
      </p:sp>
      <p:grpSp>
        <p:nvGrpSpPr>
          <p:cNvPr id="4545" name="Google Shape;4545;p34"/>
          <p:cNvGrpSpPr/>
          <p:nvPr/>
        </p:nvGrpSpPr>
        <p:grpSpPr>
          <a:xfrm>
            <a:off x="2882563" y="4126405"/>
            <a:ext cx="487950" cy="495403"/>
            <a:chOff x="5300400" y="3670175"/>
            <a:chExt cx="421300" cy="399325"/>
          </a:xfrm>
        </p:grpSpPr>
        <p:sp>
          <p:nvSpPr>
            <p:cNvPr id="4546" name="Google Shape;4546;p34"/>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7" name="Google Shape;4547;p34"/>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8" name="Google Shape;4548;p34"/>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9" name="Google Shape;4549;p34"/>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0" name="Google Shape;4550;p34"/>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551" name="Google Shape;4551;p34"/>
          <p:cNvSpPr txBox="1"/>
          <p:nvPr/>
        </p:nvSpPr>
        <p:spPr>
          <a:xfrm>
            <a:off x="3518449" y="4181350"/>
            <a:ext cx="893100" cy="38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chemeClr val="lt2"/>
                </a:solidFill>
                <a:latin typeface="Dosis"/>
                <a:ea typeface="Dosis"/>
                <a:cs typeface="Dosis"/>
                <a:sym typeface="Dosis"/>
              </a:rPr>
              <a:t>-0.2%</a:t>
            </a:r>
            <a:endParaRPr sz="2400">
              <a:solidFill>
                <a:schemeClr val="lt2"/>
              </a:solidFill>
              <a:latin typeface="Dosis"/>
              <a:ea typeface="Dosis"/>
              <a:cs typeface="Dosis"/>
              <a:sym typeface="Dosis"/>
            </a:endParaRPr>
          </a:p>
        </p:txBody>
      </p:sp>
      <p:pic>
        <p:nvPicPr>
          <p:cNvPr descr="Image result for boys and girls clubs logo" id="4552" name="Google Shape;4552;p34"/>
          <p:cNvPicPr preferRelativeResize="0"/>
          <p:nvPr/>
        </p:nvPicPr>
        <p:blipFill rotWithShape="1">
          <a:blip r:embed="rId13">
            <a:alphaModFix/>
          </a:blip>
          <a:srcRect b="31053" l="0" r="0" t="0"/>
          <a:stretch/>
        </p:blipFill>
        <p:spPr>
          <a:xfrm>
            <a:off x="4461275" y="3860088"/>
            <a:ext cx="1053074" cy="404769"/>
          </a:xfrm>
          <a:prstGeom prst="rect">
            <a:avLst/>
          </a:prstGeom>
          <a:noFill/>
          <a:ln>
            <a:noFill/>
          </a:ln>
        </p:spPr>
      </p:pic>
      <p:pic>
        <p:nvPicPr>
          <p:cNvPr descr="Image result for boys and girls clubs logo" id="4553" name="Google Shape;4553;p34"/>
          <p:cNvPicPr preferRelativeResize="0"/>
          <p:nvPr/>
        </p:nvPicPr>
        <p:blipFill rotWithShape="1">
          <a:blip r:embed="rId14">
            <a:alphaModFix/>
          </a:blip>
          <a:srcRect b="0" l="0" r="0" t="68121"/>
          <a:stretch/>
        </p:blipFill>
        <p:spPr>
          <a:xfrm>
            <a:off x="4461269" y="4285950"/>
            <a:ext cx="1053082" cy="187150"/>
          </a:xfrm>
          <a:prstGeom prst="rect">
            <a:avLst/>
          </a:prstGeom>
          <a:noFill/>
          <a:ln>
            <a:noFill/>
          </a:ln>
        </p:spPr>
      </p:pic>
      <p:pic>
        <p:nvPicPr>
          <p:cNvPr id="4554" name="Google Shape;4554;p34"/>
          <p:cNvPicPr preferRelativeResize="0"/>
          <p:nvPr/>
        </p:nvPicPr>
        <p:blipFill>
          <a:blip r:embed="rId15">
            <a:alphaModFix/>
          </a:blip>
          <a:stretch>
            <a:fillRect/>
          </a:stretch>
        </p:blipFill>
        <p:spPr>
          <a:xfrm>
            <a:off x="5471113" y="3860112"/>
            <a:ext cx="701172" cy="536100"/>
          </a:xfrm>
          <a:prstGeom prst="rect">
            <a:avLst/>
          </a:prstGeom>
          <a:noFill/>
          <a:ln>
            <a:noFill/>
          </a:ln>
        </p:spPr>
      </p:pic>
      <p:sp>
        <p:nvSpPr>
          <p:cNvPr id="4555" name="Google Shape;4555;p34"/>
          <p:cNvSpPr/>
          <p:nvPr/>
        </p:nvSpPr>
        <p:spPr>
          <a:xfrm>
            <a:off x="1593664" y="200075"/>
            <a:ext cx="4105500" cy="2943300"/>
          </a:xfrm>
          <a:prstGeom prst="triangle">
            <a:avLst>
              <a:gd fmla="val 50000" name="adj"/>
            </a:avLst>
          </a:prstGeom>
          <a:solidFill>
            <a:srgbClr val="9E9E9E">
              <a:alpha val="68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34"/>
          <p:cNvSpPr txBox="1"/>
          <p:nvPr/>
        </p:nvSpPr>
        <p:spPr>
          <a:xfrm>
            <a:off x="193575" y="349775"/>
            <a:ext cx="2820300" cy="1716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rgbClr val="201683"/>
                </a:solidFill>
                <a:latin typeface="Dosis"/>
                <a:ea typeface="Dosis"/>
                <a:cs typeface="Dosis"/>
                <a:sym typeface="Dosis"/>
              </a:rPr>
              <a:t>TRADITIONAL SPORTS LANDSCAPE</a:t>
            </a:r>
            <a:endParaRPr sz="3400">
              <a:solidFill>
                <a:srgbClr val="201683"/>
              </a:solidFill>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555"/>
                                        </p:tgtEl>
                                      </p:cBhvr>
                                    </p:animEffect>
                                    <p:set>
                                      <p:cBhvr>
                                        <p:cTn dur="1" fill="hold">
                                          <p:stCondLst>
                                            <p:cond delay="1000"/>
                                          </p:stCondLst>
                                        </p:cTn>
                                        <p:tgtEl>
                                          <p:spTgt spid="45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9"/>
                                        </p:tgtEl>
                                        <p:attrNameLst>
                                          <p:attrName>style.visibility</p:attrName>
                                        </p:attrNameLst>
                                      </p:cBhvr>
                                      <p:to>
                                        <p:strVal val="visible"/>
                                      </p:to>
                                    </p:set>
                                    <p:animEffect filter="fade" transition="in">
                                      <p:cBhvr>
                                        <p:cTn dur="1000"/>
                                        <p:tgtEl>
                                          <p:spTgt spid="4539"/>
                                        </p:tgtEl>
                                      </p:cBhvr>
                                    </p:animEffect>
                                  </p:childTnLst>
                                </p:cTn>
                              </p:par>
                              <p:par>
                                <p:cTn fill="hold" nodeType="withEffect" presetClass="entr" presetID="10" presetSubtype="0">
                                  <p:stCondLst>
                                    <p:cond delay="0"/>
                                  </p:stCondLst>
                                  <p:childTnLst>
                                    <p:set>
                                      <p:cBhvr>
                                        <p:cTn dur="1" fill="hold">
                                          <p:stCondLst>
                                            <p:cond delay="0"/>
                                          </p:stCondLst>
                                        </p:cTn>
                                        <p:tgtEl>
                                          <p:spTgt spid="4544"/>
                                        </p:tgtEl>
                                        <p:attrNameLst>
                                          <p:attrName>style.visibility</p:attrName>
                                        </p:attrNameLst>
                                      </p:cBhvr>
                                      <p:to>
                                        <p:strVal val="visible"/>
                                      </p:to>
                                    </p:set>
                                    <p:animEffect filter="fade" transition="in">
                                      <p:cBhvr>
                                        <p:cTn dur="1000"/>
                                        <p:tgtEl>
                                          <p:spTgt spid="4544"/>
                                        </p:tgtEl>
                                      </p:cBhvr>
                                    </p:animEffect>
                                  </p:childTnLst>
                                </p:cTn>
                              </p:par>
                              <p:par>
                                <p:cTn fill="hold" nodeType="withEffect" presetClass="entr" presetID="10" presetSubtype="0">
                                  <p:stCondLst>
                                    <p:cond delay="0"/>
                                  </p:stCondLst>
                                  <p:childTnLst>
                                    <p:set>
                                      <p:cBhvr>
                                        <p:cTn dur="1" fill="hold">
                                          <p:stCondLst>
                                            <p:cond delay="0"/>
                                          </p:stCondLst>
                                        </p:cTn>
                                        <p:tgtEl>
                                          <p:spTgt spid="4545"/>
                                        </p:tgtEl>
                                        <p:attrNameLst>
                                          <p:attrName>style.visibility</p:attrName>
                                        </p:attrNameLst>
                                      </p:cBhvr>
                                      <p:to>
                                        <p:strVal val="visible"/>
                                      </p:to>
                                    </p:set>
                                    <p:animEffect filter="fade" transition="in">
                                      <p:cBhvr>
                                        <p:cTn dur="1000"/>
                                        <p:tgtEl>
                                          <p:spTgt spid="4545"/>
                                        </p:tgtEl>
                                      </p:cBhvr>
                                    </p:animEffect>
                                  </p:childTnLst>
                                </p:cTn>
                              </p:par>
                              <p:par>
                                <p:cTn fill="hold" nodeType="withEffect" presetClass="entr" presetID="10" presetSubtype="0">
                                  <p:stCondLst>
                                    <p:cond delay="0"/>
                                  </p:stCondLst>
                                  <p:childTnLst>
                                    <p:set>
                                      <p:cBhvr>
                                        <p:cTn dur="1" fill="hold">
                                          <p:stCondLst>
                                            <p:cond delay="0"/>
                                          </p:stCondLst>
                                        </p:cTn>
                                        <p:tgtEl>
                                          <p:spTgt spid="4551"/>
                                        </p:tgtEl>
                                        <p:attrNameLst>
                                          <p:attrName>style.visibility</p:attrName>
                                        </p:attrNameLst>
                                      </p:cBhvr>
                                      <p:to>
                                        <p:strVal val="visible"/>
                                      </p:to>
                                    </p:set>
                                    <p:animEffect filter="fade" transition="in">
                                      <p:cBhvr>
                                        <p:cTn dur="1000"/>
                                        <p:tgtEl>
                                          <p:spTgt spid="4551"/>
                                        </p:tgtEl>
                                      </p:cBhvr>
                                    </p:animEffect>
                                  </p:childTnLst>
                                </p:cTn>
                              </p:par>
                              <p:par>
                                <p:cTn fill="hold" nodeType="withEffect" presetClass="entr" presetID="10" presetSubtype="0">
                                  <p:stCondLst>
                                    <p:cond delay="0"/>
                                  </p:stCondLst>
                                  <p:childTnLst>
                                    <p:set>
                                      <p:cBhvr>
                                        <p:cTn dur="1" fill="hold">
                                          <p:stCondLst>
                                            <p:cond delay="0"/>
                                          </p:stCondLst>
                                        </p:cTn>
                                        <p:tgtEl>
                                          <p:spTgt spid="4551"/>
                                        </p:tgtEl>
                                        <p:attrNameLst>
                                          <p:attrName>style.visibility</p:attrName>
                                        </p:attrNameLst>
                                      </p:cBhvr>
                                      <p:to>
                                        <p:strVal val="visible"/>
                                      </p:to>
                                    </p:set>
                                    <p:animEffect filter="fade" transition="in">
                                      <p:cBhvr>
                                        <p:cTn dur="1000"/>
                                        <p:tgtEl>
                                          <p:spTgt spid="4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ission Control">
  <a:themeElements>
    <a:clrScheme name="Custom 347">
      <a:dk1>
        <a:srgbClr val="170D43"/>
      </a:dk1>
      <a:lt1>
        <a:srgbClr val="FFFFFF"/>
      </a:lt1>
      <a:dk2>
        <a:srgbClr val="666666"/>
      </a:dk2>
      <a:lt2>
        <a:srgbClr val="CCCCCC"/>
      </a:lt2>
      <a:accent1>
        <a:srgbClr val="F15A2B"/>
      </a:accent1>
      <a:accent2>
        <a:srgbClr val="EE8F21"/>
      </a:accent2>
      <a:accent3>
        <a:srgbClr val="EEAB21"/>
      </a:accent3>
      <a:accent4>
        <a:srgbClr val="EED421"/>
      </a:accent4>
      <a:accent5>
        <a:srgbClr val="201683"/>
      </a:accent5>
      <a:accent6>
        <a:srgbClr val="4762BE"/>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